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BDF4F4-2DB0-F542-977A-9E4E72BB73BC}" v="10" dt="2024-02-21T10:12:30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6"/>
    <p:restoredTop sz="94818"/>
  </p:normalViewPr>
  <p:slideViewPr>
    <p:cSldViewPr snapToGrid="0">
      <p:cViewPr varScale="1">
        <p:scale>
          <a:sx n="113" d="100"/>
          <a:sy n="113" d="100"/>
        </p:scale>
        <p:origin x="1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LOMBA ERASO" userId="f02018f8-54a4-4e28-8324-05e38509b473" providerId="ADAL" clId="{62BDF4F4-2DB0-F542-977A-9E4E72BB73BC}"/>
    <pc:docChg chg="undo custSel addSld delSld modSld sldOrd modMainMaster modNotesMaster">
      <pc:chgData name="LAURA LOMBA ERASO" userId="f02018f8-54a4-4e28-8324-05e38509b473" providerId="ADAL" clId="{62BDF4F4-2DB0-F542-977A-9E4E72BB73BC}" dt="2024-03-08T09:07:12.087" v="82" actId="2696"/>
      <pc:docMkLst>
        <pc:docMk/>
      </pc:docMkLst>
      <pc:sldChg chg="modSp del mod modNotes">
        <pc:chgData name="LAURA LOMBA ERASO" userId="f02018f8-54a4-4e28-8324-05e38509b473" providerId="ADAL" clId="{62BDF4F4-2DB0-F542-977A-9E4E72BB73BC}" dt="2024-02-21T10:07:52.181" v="49" actId="2696"/>
        <pc:sldMkLst>
          <pc:docMk/>
          <pc:sldMk cId="2985494722" sldId="256"/>
        </pc:sldMkLst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8" creationId="{95406648-9BC7-456C-F69D-4F170D98249F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9" creationId="{8AA612A3-876D-4FFB-C0EF-2563C79CEFE3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11" creationId="{03E3619D-857B-A269-EC71-014E8D31865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26" creationId="{167061EA-B17D-BC5E-AE6E-5D9E111C403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32" creationId="{26A1F91A-C93D-640F-D207-EC35A8E3E12D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33" creationId="{FA22BD2D-0B59-4DFD-5CA1-A74A3B9D740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34" creationId="{AF52DB19-50FD-E83A-D66A-98C814E029E3}"/>
          </ac:spMkLst>
        </pc:s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2985494722" sldId="256"/>
            <ac:grpSpMk id="15" creationId="{08969FB2-0B33-42A3-14C0-A54B0C32104F}"/>
          </ac:grpSpMkLst>
        </pc:gr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2985494722" sldId="256"/>
            <ac:grpSpMk id="17" creationId="{A8CEBA43-423B-40D4-7231-2C8A751F7DC7}"/>
          </ac:grpSpMkLst>
        </pc:gr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2985494722" sldId="256"/>
            <ac:grpSpMk id="27" creationId="{B9E8EB76-B3B7-665D-0B65-BF5F468667BD}"/>
          </ac:grpSpMkLst>
        </pc:grp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2985494722" sldId="256"/>
            <ac:picMk id="5" creationId="{864B6618-1B97-717A-C10D-FE77E3CB0600}"/>
          </ac:picMkLst>
        </pc:pic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2985494722" sldId="256"/>
            <ac:picMk id="29" creationId="{32F148FB-CE11-5F02-24F5-0A541BF2BD2C}"/>
          </ac:picMkLst>
        </pc:pic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2985494722" sldId="256"/>
            <ac:picMk id="30" creationId="{4B0A32B7-0FB3-2179-3B5D-30FD5C337523}"/>
          </ac:picMkLst>
        </pc:picChg>
      </pc:sldChg>
      <pc:sldChg chg="modSp del modNotes">
        <pc:chgData name="LAURA LOMBA ERASO" userId="f02018f8-54a4-4e28-8324-05e38509b473" providerId="ADAL" clId="{62BDF4F4-2DB0-F542-977A-9E4E72BB73BC}" dt="2024-02-21T10:07:53.723" v="50" actId="2696"/>
        <pc:sldMkLst>
          <pc:docMk/>
          <pc:sldMk cId="1881334937" sldId="257"/>
        </pc:sldMkLst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8" creationId="{95406648-9BC7-456C-F69D-4F170D98249F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9" creationId="{8AA612A3-876D-4FFB-C0EF-2563C79CEFE3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11" creationId="{03E3619D-857B-A269-EC71-014E8D31865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26" creationId="{167061EA-B17D-BC5E-AE6E-5D9E111C403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32" creationId="{26A1F91A-C93D-640F-D207-EC35A8E3E12D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33" creationId="{FA22BD2D-0B59-4DFD-5CA1-A74A3B9D740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34" creationId="{AF52DB19-50FD-E83A-D66A-98C814E029E3}"/>
          </ac:spMkLst>
        </pc:s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1881334937" sldId="257"/>
            <ac:grpSpMk id="15" creationId="{08969FB2-0B33-42A3-14C0-A54B0C32104F}"/>
          </ac:grpSpMkLst>
        </pc:gr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1881334937" sldId="257"/>
            <ac:grpSpMk id="17" creationId="{A8CEBA43-423B-40D4-7231-2C8A751F7DC7}"/>
          </ac:grpSpMkLst>
        </pc:gr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1881334937" sldId="257"/>
            <ac:grpSpMk id="27" creationId="{B9E8EB76-B3B7-665D-0B65-BF5F468667BD}"/>
          </ac:grpSpMkLst>
        </pc:grp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1881334937" sldId="257"/>
            <ac:picMk id="5" creationId="{864B6618-1B97-717A-C10D-FE77E3CB0600}"/>
          </ac:picMkLst>
        </pc:pic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1881334937" sldId="257"/>
            <ac:picMk id="29" creationId="{32F148FB-CE11-5F02-24F5-0A541BF2BD2C}"/>
          </ac:picMkLst>
        </pc:pic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1881334937" sldId="257"/>
            <ac:picMk id="30" creationId="{4B0A32B7-0FB3-2179-3B5D-30FD5C337523}"/>
          </ac:picMkLst>
        </pc:picChg>
      </pc:sldChg>
      <pc:sldChg chg="addSp delSp modSp mod ord setBg modNotes">
        <pc:chgData name="LAURA LOMBA ERASO" userId="f02018f8-54a4-4e28-8324-05e38509b473" providerId="ADAL" clId="{62BDF4F4-2DB0-F542-977A-9E4E72BB73BC}" dt="2024-02-21T10:12:30.460" v="73" actId="164"/>
        <pc:sldMkLst>
          <pc:docMk/>
          <pc:sldMk cId="3750599457" sldId="258"/>
        </pc:sldMkLst>
        <pc:spChg chg="add 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4" creationId="{2DE8C67C-96C6-2E03-8BBB-8F988EC9DB4A}"/>
          </ac:spMkLst>
        </pc:spChg>
        <pc:spChg chg="add 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6" creationId="{ADE41B66-BCB6-006A-A3FE-27ECAA13C15E}"/>
          </ac:spMkLst>
        </pc:spChg>
        <pc:spChg chg="add 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7" creationId="{15CAFA61-59E2-A5A4-DB71-0E26E1534507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8" creationId="{95406648-9BC7-456C-F69D-4F170D98249F}"/>
          </ac:spMkLst>
        </pc:spChg>
        <pc:spChg chg="del mod">
          <ac:chgData name="LAURA LOMBA ERASO" userId="f02018f8-54a4-4e28-8324-05e38509b473" providerId="ADAL" clId="{62BDF4F4-2DB0-F542-977A-9E4E72BB73BC}" dt="2024-02-20T10:08:01.143" v="41" actId="478"/>
          <ac:spMkLst>
            <pc:docMk/>
            <pc:sldMk cId="3750599457" sldId="258"/>
            <ac:spMk id="9" creationId="{8AA612A3-876D-4FFB-C0EF-2563C79CEFE3}"/>
          </ac:spMkLst>
        </pc:spChg>
        <pc:spChg chg="del mod">
          <ac:chgData name="LAURA LOMBA ERASO" userId="f02018f8-54a4-4e28-8324-05e38509b473" providerId="ADAL" clId="{62BDF4F4-2DB0-F542-977A-9E4E72BB73BC}" dt="2024-02-20T10:08:00.090" v="39" actId="478"/>
          <ac:spMkLst>
            <pc:docMk/>
            <pc:sldMk cId="3750599457" sldId="258"/>
            <ac:spMk id="11" creationId="{03E3619D-857B-A269-EC71-014E8D31865C}"/>
          </ac:spMkLst>
        </pc:spChg>
        <pc:spChg chg="mod">
          <ac:chgData name="LAURA LOMBA ERASO" userId="f02018f8-54a4-4e28-8324-05e38509b473" providerId="ADAL" clId="{62BDF4F4-2DB0-F542-977A-9E4E72BB73BC}" dt="2024-02-21T10:09:15.403" v="63" actId="1076"/>
          <ac:spMkLst>
            <pc:docMk/>
            <pc:sldMk cId="3750599457" sldId="258"/>
            <ac:spMk id="26" creationId="{167061EA-B17D-BC5E-AE6E-5D9E111C403C}"/>
          </ac:spMkLst>
        </pc:spChg>
        <pc:spChg chg="add del">
          <ac:chgData name="LAURA LOMBA ERASO" userId="f02018f8-54a4-4e28-8324-05e38509b473" providerId="ADAL" clId="{62BDF4F4-2DB0-F542-977A-9E4E72BB73BC}" dt="2024-02-16T11:41:05.488" v="8" actId="26606"/>
          <ac:spMkLst>
            <pc:docMk/>
            <pc:sldMk cId="3750599457" sldId="258"/>
            <ac:spMk id="34" creationId="{32BC26D8-82FB-445E-AA49-62A77D7C1EE0}"/>
          </ac:spMkLst>
        </pc:spChg>
        <pc:spChg chg="add del">
          <ac:chgData name="LAURA LOMBA ERASO" userId="f02018f8-54a4-4e28-8324-05e38509b473" providerId="ADAL" clId="{62BDF4F4-2DB0-F542-977A-9E4E72BB73BC}" dt="2024-02-16T11:41:05.488" v="8" actId="26606"/>
          <ac:spMkLst>
            <pc:docMk/>
            <pc:sldMk cId="3750599457" sldId="258"/>
            <ac:spMk id="36" creationId="{CB44330D-EA18-4254-AA95-EB49948539B8}"/>
          </ac:spMkLst>
        </pc:spChg>
        <pc:grpChg chg="add mod">
          <ac:chgData name="LAURA LOMBA ERASO" userId="f02018f8-54a4-4e28-8324-05e38509b473" providerId="ADAL" clId="{62BDF4F4-2DB0-F542-977A-9E4E72BB73BC}" dt="2024-02-21T10:12:30.460" v="73" actId="164"/>
          <ac:grpSpMkLst>
            <pc:docMk/>
            <pc:sldMk cId="3750599457" sldId="258"/>
            <ac:grpSpMk id="9" creationId="{174EEF5F-0497-4F14-9A94-2F1DE7A0C5EF}"/>
          </ac:grpSpMkLst>
        </pc:grpChg>
        <pc:grpChg chg="add mod">
          <ac:chgData name="LAURA LOMBA ERASO" userId="f02018f8-54a4-4e28-8324-05e38509b473" providerId="ADAL" clId="{62BDF4F4-2DB0-F542-977A-9E4E72BB73BC}" dt="2024-02-21T10:12:30.460" v="73" actId="164"/>
          <ac:grpSpMkLst>
            <pc:docMk/>
            <pc:sldMk cId="3750599457" sldId="258"/>
            <ac:grpSpMk id="12" creationId="{EA837981-4661-E897-E40A-07D333B8B458}"/>
          </ac:grpSpMkLst>
        </pc:grpChg>
        <pc:grpChg chg="del mod">
          <ac:chgData name="LAURA LOMBA ERASO" userId="f02018f8-54a4-4e28-8324-05e38509b473" providerId="ADAL" clId="{62BDF4F4-2DB0-F542-977A-9E4E72BB73BC}" dt="2024-02-20T10:07:58.979" v="38" actId="478"/>
          <ac:grpSpMkLst>
            <pc:docMk/>
            <pc:sldMk cId="3750599457" sldId="258"/>
            <ac:grpSpMk id="15" creationId="{08969FB2-0B33-42A3-14C0-A54B0C32104F}"/>
          </ac:grpSpMkLst>
        </pc:grpChg>
        <pc:grpChg chg="del mod">
          <ac:chgData name="LAURA LOMBA ERASO" userId="f02018f8-54a4-4e28-8324-05e38509b473" providerId="ADAL" clId="{62BDF4F4-2DB0-F542-977A-9E4E72BB73BC}" dt="2024-02-20T10:08:01.143" v="41" actId="478"/>
          <ac:grpSpMkLst>
            <pc:docMk/>
            <pc:sldMk cId="3750599457" sldId="258"/>
            <ac:grpSpMk id="17" creationId="{A8CEBA43-423B-40D4-7231-2C8A751F7DC7}"/>
          </ac:grpSpMkLst>
        </pc:grpChg>
        <pc:grpChg chg="mod ord">
          <ac:chgData name="LAURA LOMBA ERASO" userId="f02018f8-54a4-4e28-8324-05e38509b473" providerId="ADAL" clId="{62BDF4F4-2DB0-F542-977A-9E4E72BB73BC}" dt="2024-02-20T10:08:30.728" v="46" actId="164"/>
          <ac:grpSpMkLst>
            <pc:docMk/>
            <pc:sldMk cId="3750599457" sldId="258"/>
            <ac:grpSpMk id="27" creationId="{B9E8EB76-B3B7-665D-0B65-BF5F468667BD}"/>
          </ac:grpSpMkLst>
        </pc:grpChg>
        <pc:picChg chg="add del mod modCrop">
          <ac:chgData name="LAURA LOMBA ERASO" userId="f02018f8-54a4-4e28-8324-05e38509b473" providerId="ADAL" clId="{62BDF4F4-2DB0-F542-977A-9E4E72BB73BC}" dt="2024-02-21T10:08:40.615" v="56" actId="478"/>
          <ac:picMkLst>
            <pc:docMk/>
            <pc:sldMk cId="3750599457" sldId="258"/>
            <ac:picMk id="2" creationId="{FA4DCF3B-6198-0D84-C9E5-EB520AE91B08}"/>
          </ac:picMkLst>
        </pc:picChg>
        <pc:picChg chg="add del mod">
          <ac:chgData name="LAURA LOMBA ERASO" userId="f02018f8-54a4-4e28-8324-05e38509b473" providerId="ADAL" clId="{62BDF4F4-2DB0-F542-977A-9E4E72BB73BC}" dt="2024-02-16T11:41:29.421" v="16" actId="478"/>
          <ac:picMkLst>
            <pc:docMk/>
            <pc:sldMk cId="3750599457" sldId="258"/>
            <ac:picMk id="3" creationId="{9C4AE41C-7455-DF13-9E37-56D04A388140}"/>
          </ac:picMkLst>
        </pc:picChg>
        <pc:picChg chg="add mod modCrop">
          <ac:chgData name="LAURA LOMBA ERASO" userId="f02018f8-54a4-4e28-8324-05e38509b473" providerId="ADAL" clId="{62BDF4F4-2DB0-F542-977A-9E4E72BB73BC}" dt="2024-02-21T10:12:30.460" v="73" actId="164"/>
          <ac:picMkLst>
            <pc:docMk/>
            <pc:sldMk cId="3750599457" sldId="258"/>
            <ac:picMk id="5" creationId="{7980866B-EF8D-8758-6F03-D6FB8368702B}"/>
          </ac:picMkLst>
        </pc:picChg>
        <pc:picChg chg="del mod">
          <ac:chgData name="LAURA LOMBA ERASO" userId="f02018f8-54a4-4e28-8324-05e38509b473" providerId="ADAL" clId="{62BDF4F4-2DB0-F542-977A-9E4E72BB73BC}" dt="2024-02-20T10:07:58.979" v="38" actId="478"/>
          <ac:picMkLst>
            <pc:docMk/>
            <pc:sldMk cId="3750599457" sldId="258"/>
            <ac:picMk id="5" creationId="{864B6618-1B97-717A-C10D-FE77E3CB0600}"/>
          </ac:picMkLst>
        </pc:picChg>
        <pc:picChg chg="add mod">
          <ac:chgData name="LAURA LOMBA ERASO" userId="f02018f8-54a4-4e28-8324-05e38509b473" providerId="ADAL" clId="{62BDF4F4-2DB0-F542-977A-9E4E72BB73BC}" dt="2024-02-20T10:08:30.728" v="46" actId="164"/>
          <ac:picMkLst>
            <pc:docMk/>
            <pc:sldMk cId="3750599457" sldId="258"/>
            <ac:picMk id="10" creationId="{90A2DDCB-9338-CD1A-BF4D-377AAF9C8EFE}"/>
          </ac:picMkLst>
        </pc:picChg>
        <pc:picChg chg="mod">
          <ac:chgData name="LAURA LOMBA ERASO" userId="f02018f8-54a4-4e28-8324-05e38509b473" providerId="ADAL" clId="{62BDF4F4-2DB0-F542-977A-9E4E72BB73BC}" dt="2024-02-20T10:08:30.728" v="46" actId="164"/>
          <ac:picMkLst>
            <pc:docMk/>
            <pc:sldMk cId="3750599457" sldId="258"/>
            <ac:picMk id="29" creationId="{32F148FB-CE11-5F02-24F5-0A541BF2BD2C}"/>
          </ac:picMkLst>
        </pc:picChg>
      </pc:sldChg>
      <pc:sldChg chg="delSp modSp add del mod">
        <pc:chgData name="LAURA LOMBA ERASO" userId="f02018f8-54a4-4e28-8324-05e38509b473" providerId="ADAL" clId="{62BDF4F4-2DB0-F542-977A-9E4E72BB73BC}" dt="2024-03-08T09:07:12.087" v="82" actId="2696"/>
        <pc:sldMkLst>
          <pc:docMk/>
          <pc:sldMk cId="3736783875" sldId="259"/>
        </pc:sldMkLst>
        <pc:spChg chg="del">
          <ac:chgData name="LAURA LOMBA ERASO" userId="f02018f8-54a4-4e28-8324-05e38509b473" providerId="ADAL" clId="{62BDF4F4-2DB0-F542-977A-9E4E72BB73BC}" dt="2024-02-21T10:16:41.555" v="75" actId="478"/>
          <ac:spMkLst>
            <pc:docMk/>
            <pc:sldMk cId="3736783875" sldId="259"/>
            <ac:spMk id="4" creationId="{2DE8C67C-96C6-2E03-8BBB-8F988EC9DB4A}"/>
          </ac:spMkLst>
        </pc:spChg>
        <pc:spChg chg="del mod">
          <ac:chgData name="LAURA LOMBA ERASO" userId="f02018f8-54a4-4e28-8324-05e38509b473" providerId="ADAL" clId="{62BDF4F4-2DB0-F542-977A-9E4E72BB73BC}" dt="2024-02-21T10:16:42.494" v="77" actId="478"/>
          <ac:spMkLst>
            <pc:docMk/>
            <pc:sldMk cId="3736783875" sldId="259"/>
            <ac:spMk id="6" creationId="{ADE41B66-BCB6-006A-A3FE-27ECAA13C15E}"/>
          </ac:spMkLst>
        </pc:spChg>
        <pc:spChg chg="del">
          <ac:chgData name="LAURA LOMBA ERASO" userId="f02018f8-54a4-4e28-8324-05e38509b473" providerId="ADAL" clId="{62BDF4F4-2DB0-F542-977A-9E4E72BB73BC}" dt="2024-02-21T10:16:43.880" v="78" actId="478"/>
          <ac:spMkLst>
            <pc:docMk/>
            <pc:sldMk cId="3736783875" sldId="259"/>
            <ac:spMk id="7" creationId="{15CAFA61-59E2-A5A4-DB71-0E26E1534507}"/>
          </ac:spMkLst>
        </pc:spChg>
        <pc:grpChg chg="mod">
          <ac:chgData name="LAURA LOMBA ERASO" userId="f02018f8-54a4-4e28-8324-05e38509b473" providerId="ADAL" clId="{62BDF4F4-2DB0-F542-977A-9E4E72BB73BC}" dt="2024-02-21T10:17:04.637" v="80" actId="1076"/>
          <ac:grpSpMkLst>
            <pc:docMk/>
            <pc:sldMk cId="3736783875" sldId="259"/>
            <ac:grpSpMk id="9" creationId="{174EEF5F-0497-4F14-9A94-2F1DE7A0C5EF}"/>
          </ac:grpSpMkLst>
        </pc:grpChg>
        <pc:picChg chg="mod">
          <ac:chgData name="LAURA LOMBA ERASO" userId="f02018f8-54a4-4e28-8324-05e38509b473" providerId="ADAL" clId="{62BDF4F4-2DB0-F542-977A-9E4E72BB73BC}" dt="2024-02-21T10:17:51.452" v="81" actId="1076"/>
          <ac:picMkLst>
            <pc:docMk/>
            <pc:sldMk cId="3736783875" sldId="259"/>
            <ac:picMk id="5" creationId="{7980866B-EF8D-8758-6F03-D6FB8368702B}"/>
          </ac:picMkLst>
        </pc:picChg>
      </pc:sldChg>
      <pc:sldMasterChg chg="modSp modSldLayout">
        <pc:chgData name="LAURA LOMBA ERASO" userId="f02018f8-54a4-4e28-8324-05e38509b473" providerId="ADAL" clId="{62BDF4F4-2DB0-F542-977A-9E4E72BB73BC}" dt="2024-02-16T12:18:03.888" v="31"/>
        <pc:sldMasterMkLst>
          <pc:docMk/>
          <pc:sldMasterMk cId="35976986" sldId="2147483648"/>
        </pc:sldMasterMkLst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2" creationId="{9B38AE5A-A4DC-645C-380C-96CD85E53BD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3" creationId="{AC157832-2D97-8AB2-D36E-9CCABF144E77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4" creationId="{CA1B04B3-3D11-4981-3E76-EAC8AF6A64FF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5" creationId="{19DC453E-4521-2BCF-0824-701354AEA666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6" creationId="{9AA05B71-BC9A-1C9B-9228-15C1869A56DA}"/>
          </ac:spMkLst>
        </pc:sp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2496320735" sldId="2147483649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496320735" sldId="2147483649"/>
              <ac:spMk id="2" creationId="{0E34AA79-7697-F0E5-BFDE-4AD1D7EAEC45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496320735" sldId="2147483649"/>
              <ac:spMk id="3" creationId="{D53DE3E2-D3E8-B238-826E-77FB688CECB5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410147481" sldId="2147483651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10147481" sldId="2147483651"/>
              <ac:spMk id="2" creationId="{EA7E8028-01F1-1E0D-CE20-0AD6626C6447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10147481" sldId="2147483651"/>
              <ac:spMk id="3" creationId="{79730323-E75B-7BFB-8D3D-88F2F55B4278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15191696" sldId="2147483652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5191696" sldId="2147483652"/>
              <ac:spMk id="3" creationId="{5001B810-64C0-FE77-0F33-6649E25E3CCA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5191696" sldId="2147483652"/>
              <ac:spMk id="4" creationId="{9F1A077A-419F-74E5-ACA3-879636DA8DF4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1285563554" sldId="2147483653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2" creationId="{8DC02999-3973-BD81-B713-37769D460A8A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3" creationId="{AD2B31BE-C2D5-F8F2-F62F-7062E6F97306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4" creationId="{70C431D6-6588-73D0-5C24-45814DE2A173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5" creationId="{4AF4DEB7-7FDD-54E4-3503-435FB81A3087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6" creationId="{40836AF1-6878-F984-77D5-2DCF6F7E3C1D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4047067249" sldId="2147483656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047067249" sldId="2147483656"/>
              <ac:spMk id="2" creationId="{F454EC0A-2898-16FB-DF34-63F2CC42A37F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047067249" sldId="2147483656"/>
              <ac:spMk id="3" creationId="{0320CC45-4A88-A62A-46CE-B8523F1E27C6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047067249" sldId="2147483656"/>
              <ac:spMk id="4" creationId="{4FC605B9-E2DD-3BBA-7AC7-31D7981A1E4D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2686775714" sldId="2147483657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686775714" sldId="2147483657"/>
              <ac:spMk id="2" creationId="{F5892267-AAE1-D38A-3D06-54F80BA8EC28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686775714" sldId="2147483657"/>
              <ac:spMk id="3" creationId="{F8C491B2-D865-EDD6-31A7-2B9EA783B8EE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686775714" sldId="2147483657"/>
              <ac:spMk id="4" creationId="{DBE80FC2-53EB-341F-75BB-2666AFBFA19F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1935432945" sldId="2147483659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935432945" sldId="2147483659"/>
              <ac:spMk id="2" creationId="{16885D70-A3B6-6699-D486-6EB8B034A7C8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935432945" sldId="2147483659"/>
              <ac:spMk id="3" creationId="{0A63FD80-5E04-35F1-1E37-B27D3F9C6FDA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2267C-CDC8-DA41-9FC8-AB16954528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41032-060B-A346-A9CA-A88FBF88B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163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titulo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41032-060B-A346-A9CA-A88FBF88BDF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095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782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070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395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58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27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891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98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351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748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88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34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135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DE8C67C-96C6-2E03-8BBB-8F988EC9DB4A}"/>
              </a:ext>
            </a:extLst>
          </p:cNvPr>
          <p:cNvSpPr txBox="1"/>
          <p:nvPr/>
        </p:nvSpPr>
        <p:spPr>
          <a:xfrm>
            <a:off x="181102" y="2665483"/>
            <a:ext cx="8773486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DE41B66-BCB6-006A-A3FE-27ECAA13C15E}"/>
              </a:ext>
            </a:extLst>
          </p:cNvPr>
          <p:cNvSpPr txBox="1"/>
          <p:nvPr/>
        </p:nvSpPr>
        <p:spPr>
          <a:xfrm>
            <a:off x="181102" y="3267417"/>
            <a:ext cx="8773485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5CAFA61-59E2-A5A4-DB71-0E26E1534507}"/>
              </a:ext>
            </a:extLst>
          </p:cNvPr>
          <p:cNvSpPr txBox="1"/>
          <p:nvPr/>
        </p:nvSpPr>
        <p:spPr>
          <a:xfrm>
            <a:off x="181101" y="3761151"/>
            <a:ext cx="8773486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Afiliación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174EEF5F-0497-4F14-9A94-2F1DE7A0C5EF}"/>
              </a:ext>
            </a:extLst>
          </p:cNvPr>
          <p:cNvGrpSpPr/>
          <p:nvPr/>
        </p:nvGrpSpPr>
        <p:grpSpPr>
          <a:xfrm>
            <a:off x="0" y="-37669"/>
            <a:ext cx="9144000" cy="1100236"/>
            <a:chOff x="0" y="-37669"/>
            <a:chExt cx="9144000" cy="1100236"/>
          </a:xfrm>
        </p:grpSpPr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EA837981-4661-E897-E40A-07D333B8B458}"/>
                </a:ext>
              </a:extLst>
            </p:cNvPr>
            <p:cNvGrpSpPr/>
            <p:nvPr/>
          </p:nvGrpSpPr>
          <p:grpSpPr>
            <a:xfrm>
              <a:off x="0" y="-37669"/>
              <a:ext cx="9144000" cy="1100236"/>
              <a:chOff x="0" y="38813"/>
              <a:chExt cx="9144000" cy="1100236"/>
            </a:xfrm>
          </p:grpSpPr>
          <p:grpSp>
            <p:nvGrpSpPr>
              <p:cNvPr id="27" name="Grupo 26">
                <a:extLst>
                  <a:ext uri="{FF2B5EF4-FFF2-40B4-BE49-F238E27FC236}">
                    <a16:creationId xmlns:a16="http://schemas.microsoft.com/office/drawing/2014/main" id="{B9E8EB76-B3B7-665D-0B65-BF5F468667BD}"/>
                  </a:ext>
                </a:extLst>
              </p:cNvPr>
              <p:cNvGrpSpPr/>
              <p:nvPr/>
            </p:nvGrpSpPr>
            <p:grpSpPr>
              <a:xfrm>
                <a:off x="414722" y="203125"/>
                <a:ext cx="8729278" cy="760843"/>
                <a:chOff x="-8822972" y="383268"/>
                <a:chExt cx="11639037" cy="1014458"/>
              </a:xfrm>
            </p:grpSpPr>
            <p:sp>
              <p:nvSpPr>
                <p:cNvPr id="8" name="Rectángulo 7">
                  <a:extLst>
                    <a:ext uri="{FF2B5EF4-FFF2-40B4-BE49-F238E27FC236}">
                      <a16:creationId xmlns:a16="http://schemas.microsoft.com/office/drawing/2014/main" id="{95406648-9BC7-456C-F69D-4F170D98249F}"/>
                    </a:ext>
                  </a:extLst>
                </p:cNvPr>
                <p:cNvSpPr/>
                <p:nvPr/>
              </p:nvSpPr>
              <p:spPr>
                <a:xfrm>
                  <a:off x="2140078" y="892626"/>
                  <a:ext cx="675987" cy="5051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sz="1350"/>
                </a:p>
              </p:txBody>
            </p:sp>
            <p:sp>
              <p:nvSpPr>
                <p:cNvPr id="26" name="CuadroTexto 25">
                  <a:extLst>
                    <a:ext uri="{FF2B5EF4-FFF2-40B4-BE49-F238E27FC236}">
                      <a16:creationId xmlns:a16="http://schemas.microsoft.com/office/drawing/2014/main" id="{167061EA-B17D-BC5E-AE6E-5D9E111C403C}"/>
                    </a:ext>
                  </a:extLst>
                </p:cNvPr>
                <p:cNvSpPr txBox="1"/>
                <p:nvPr/>
              </p:nvSpPr>
              <p:spPr>
                <a:xfrm>
                  <a:off x="-8822972" y="383268"/>
                  <a:ext cx="8866516" cy="86177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es-ES" sz="1200" b="1" dirty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I Congreso Nacional de Proyectos Fin de Grado de Farmacia</a:t>
                  </a:r>
                </a:p>
                <a:p>
                  <a:pPr algn="r"/>
                  <a:r>
                    <a:rPr lang="es-ES" sz="1200" b="1" dirty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1 y 2 de Julio</a:t>
                  </a:r>
                </a:p>
                <a:p>
                  <a:pPr algn="r"/>
                  <a:r>
                    <a:rPr lang="es-ES" sz="1200" b="1" dirty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Universidad San Jorge </a:t>
                  </a:r>
                  <a:endParaRPr lang="es-ES" sz="12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  <p:pic>
            <p:nvPicPr>
              <p:cNvPr id="29" name="Imagen 28">
                <a:extLst>
                  <a:ext uri="{FF2B5EF4-FFF2-40B4-BE49-F238E27FC236}">
                    <a16:creationId xmlns:a16="http://schemas.microsoft.com/office/drawing/2014/main" id="{32F148FB-CE11-5F02-24F5-0A541BF2BD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38813"/>
                <a:ext cx="1790027" cy="669470"/>
              </a:xfrm>
              <a:prstGeom prst="rect">
                <a:avLst/>
              </a:prstGeom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90A2DDCB-9338-CD1A-BF4D-377AAF9C8E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53943" y="90531"/>
                <a:ext cx="1943158" cy="1048518"/>
              </a:xfrm>
              <a:prstGeom prst="rect">
                <a:avLst/>
              </a:prstGeom>
            </p:spPr>
          </p:pic>
        </p:grp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7980866B-EF8D-8758-6F03-D6FB836870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7960" r="50563" b="1875"/>
            <a:stretch/>
          </p:blipFill>
          <p:spPr>
            <a:xfrm>
              <a:off x="1754373" y="131955"/>
              <a:ext cx="821854" cy="4184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0599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23</Words>
  <Application>Microsoft Macintosh PowerPoint</Application>
  <PresentationFormat>Presentación en pantalla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LOMBA ERASO</dc:creator>
  <cp:lastModifiedBy>LAURA LOMBA ERASO</cp:lastModifiedBy>
  <cp:revision>5</cp:revision>
  <dcterms:created xsi:type="dcterms:W3CDTF">2024-02-15T11:02:13Z</dcterms:created>
  <dcterms:modified xsi:type="dcterms:W3CDTF">2024-03-08T09:07:14Z</dcterms:modified>
</cp:coreProperties>
</file>