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14F2C9-E58E-9F4B-AD8E-B51546384E4D}" v="6" dt="2024-02-21T10:14:29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830"/>
  </p:normalViewPr>
  <p:slideViewPr>
    <p:cSldViewPr snapToGrid="0">
      <p:cViewPr>
        <p:scale>
          <a:sx n="42" d="100"/>
          <a:sy n="42" d="100"/>
        </p:scale>
        <p:origin x="1296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LOMBA ERASO" userId="f02018f8-54a4-4e28-8324-05e38509b473" providerId="ADAL" clId="{E814F2C9-E58E-9F4B-AD8E-B51546384E4D}"/>
    <pc:docChg chg="undo custSel delSld modSld modMainMaster modNotesMaster">
      <pc:chgData name="LAURA LOMBA ERASO" userId="f02018f8-54a4-4e28-8324-05e38509b473" providerId="ADAL" clId="{E814F2C9-E58E-9F4B-AD8E-B51546384E4D}" dt="2024-03-08T09:07:52.008" v="73" actId="1076"/>
      <pc:docMkLst>
        <pc:docMk/>
      </pc:docMkLst>
      <pc:sldChg chg="modSp del modNotes">
        <pc:chgData name="LAURA LOMBA ERASO" userId="f02018f8-54a4-4e28-8324-05e38509b473" providerId="ADAL" clId="{E814F2C9-E58E-9F4B-AD8E-B51546384E4D}" dt="2024-02-16T12:24:13.331" v="1" actId="2696"/>
        <pc:sldMkLst>
          <pc:docMk/>
          <pc:sldMk cId="2985494722" sldId="256"/>
        </pc:sldMkLst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8" creationId="{95406648-9BC7-456C-F69D-4F170D98249F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9" creationId="{8AA612A3-876D-4FFB-C0EF-2563C79CEFE3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11" creationId="{03E3619D-857B-A269-EC71-014E8D31865C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26" creationId="{167061EA-B17D-BC5E-AE6E-5D9E111C403C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32" creationId="{26A1F91A-C93D-640F-D207-EC35A8E3E12D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33" creationId="{FA22BD2D-0B59-4DFD-5CA1-A74A3B9D740C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2985494722" sldId="256"/>
            <ac:spMk id="34" creationId="{AF52DB19-50FD-E83A-D66A-98C814E029E3}"/>
          </ac:spMkLst>
        </pc:spChg>
        <pc:grpChg chg="mod">
          <ac:chgData name="LAURA LOMBA ERASO" userId="f02018f8-54a4-4e28-8324-05e38509b473" providerId="ADAL" clId="{E814F2C9-E58E-9F4B-AD8E-B51546384E4D}" dt="2024-02-16T12:21:59.708" v="0"/>
          <ac:grpSpMkLst>
            <pc:docMk/>
            <pc:sldMk cId="2985494722" sldId="256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E814F2C9-E58E-9F4B-AD8E-B51546384E4D}" dt="2024-02-16T12:21:59.708" v="0"/>
          <ac:grpSpMkLst>
            <pc:docMk/>
            <pc:sldMk cId="2985494722" sldId="256"/>
            <ac:grpSpMk id="17" creationId="{A8CEBA43-423B-40D4-7231-2C8A751F7DC7}"/>
          </ac:grpSpMkLst>
        </pc:grpChg>
        <pc:grpChg chg="mod">
          <ac:chgData name="LAURA LOMBA ERASO" userId="f02018f8-54a4-4e28-8324-05e38509b473" providerId="ADAL" clId="{E814F2C9-E58E-9F4B-AD8E-B51546384E4D}" dt="2024-02-16T12:21:59.708" v="0"/>
          <ac:grpSpMkLst>
            <pc:docMk/>
            <pc:sldMk cId="2985494722" sldId="256"/>
            <ac:grpSpMk id="27" creationId="{B9E8EB76-B3B7-665D-0B65-BF5F468667BD}"/>
          </ac:grpSpMkLst>
        </pc:grpChg>
        <pc:picChg chg="mod">
          <ac:chgData name="LAURA LOMBA ERASO" userId="f02018f8-54a4-4e28-8324-05e38509b473" providerId="ADAL" clId="{E814F2C9-E58E-9F4B-AD8E-B51546384E4D}" dt="2024-02-16T12:21:59.708" v="0"/>
          <ac:picMkLst>
            <pc:docMk/>
            <pc:sldMk cId="2985494722" sldId="256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E814F2C9-E58E-9F4B-AD8E-B51546384E4D}" dt="2024-02-16T12:21:59.708" v="0"/>
          <ac:picMkLst>
            <pc:docMk/>
            <pc:sldMk cId="2985494722" sldId="256"/>
            <ac:picMk id="29" creationId="{32F148FB-CE11-5F02-24F5-0A541BF2BD2C}"/>
          </ac:picMkLst>
        </pc:picChg>
        <pc:picChg chg="mod">
          <ac:chgData name="LAURA LOMBA ERASO" userId="f02018f8-54a4-4e28-8324-05e38509b473" providerId="ADAL" clId="{E814F2C9-E58E-9F4B-AD8E-B51546384E4D}" dt="2024-02-16T12:21:59.708" v="0"/>
          <ac:picMkLst>
            <pc:docMk/>
            <pc:sldMk cId="2985494722" sldId="256"/>
            <ac:picMk id="30" creationId="{4B0A32B7-0FB3-2179-3B5D-30FD5C337523}"/>
          </ac:picMkLst>
        </pc:picChg>
      </pc:sldChg>
      <pc:sldChg chg="modSp del modNotes">
        <pc:chgData name="LAURA LOMBA ERASO" userId="f02018f8-54a4-4e28-8324-05e38509b473" providerId="ADAL" clId="{E814F2C9-E58E-9F4B-AD8E-B51546384E4D}" dt="2024-02-16T12:24:14.053" v="2" actId="2696"/>
        <pc:sldMkLst>
          <pc:docMk/>
          <pc:sldMk cId="1881334937" sldId="257"/>
        </pc:sldMkLst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8" creationId="{95406648-9BC7-456C-F69D-4F170D98249F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9" creationId="{8AA612A3-876D-4FFB-C0EF-2563C79CEFE3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11" creationId="{03E3619D-857B-A269-EC71-014E8D31865C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26" creationId="{167061EA-B17D-BC5E-AE6E-5D9E111C403C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32" creationId="{26A1F91A-C93D-640F-D207-EC35A8E3E12D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33" creationId="{FA22BD2D-0B59-4DFD-5CA1-A74A3B9D740C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k cId="1881334937" sldId="257"/>
            <ac:spMk id="34" creationId="{AF52DB19-50FD-E83A-D66A-98C814E029E3}"/>
          </ac:spMkLst>
        </pc:spChg>
        <pc:grpChg chg="mod">
          <ac:chgData name="LAURA LOMBA ERASO" userId="f02018f8-54a4-4e28-8324-05e38509b473" providerId="ADAL" clId="{E814F2C9-E58E-9F4B-AD8E-B51546384E4D}" dt="2024-02-16T12:21:59.708" v="0"/>
          <ac:grpSpMkLst>
            <pc:docMk/>
            <pc:sldMk cId="1881334937" sldId="257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E814F2C9-E58E-9F4B-AD8E-B51546384E4D}" dt="2024-02-16T12:21:59.708" v="0"/>
          <ac:grpSpMkLst>
            <pc:docMk/>
            <pc:sldMk cId="1881334937" sldId="257"/>
            <ac:grpSpMk id="17" creationId="{A8CEBA43-423B-40D4-7231-2C8A751F7DC7}"/>
          </ac:grpSpMkLst>
        </pc:grpChg>
        <pc:grpChg chg="mod">
          <ac:chgData name="LAURA LOMBA ERASO" userId="f02018f8-54a4-4e28-8324-05e38509b473" providerId="ADAL" clId="{E814F2C9-E58E-9F4B-AD8E-B51546384E4D}" dt="2024-02-16T12:21:59.708" v="0"/>
          <ac:grpSpMkLst>
            <pc:docMk/>
            <pc:sldMk cId="1881334937" sldId="257"/>
            <ac:grpSpMk id="27" creationId="{B9E8EB76-B3B7-665D-0B65-BF5F468667BD}"/>
          </ac:grpSpMkLst>
        </pc:grpChg>
        <pc:picChg chg="mod">
          <ac:chgData name="LAURA LOMBA ERASO" userId="f02018f8-54a4-4e28-8324-05e38509b473" providerId="ADAL" clId="{E814F2C9-E58E-9F4B-AD8E-B51546384E4D}" dt="2024-02-16T12:21:59.708" v="0"/>
          <ac:picMkLst>
            <pc:docMk/>
            <pc:sldMk cId="1881334937" sldId="257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E814F2C9-E58E-9F4B-AD8E-B51546384E4D}" dt="2024-02-16T12:21:59.708" v="0"/>
          <ac:picMkLst>
            <pc:docMk/>
            <pc:sldMk cId="1881334937" sldId="257"/>
            <ac:picMk id="29" creationId="{32F148FB-CE11-5F02-24F5-0A541BF2BD2C}"/>
          </ac:picMkLst>
        </pc:picChg>
        <pc:picChg chg="mod">
          <ac:chgData name="LAURA LOMBA ERASO" userId="f02018f8-54a4-4e28-8324-05e38509b473" providerId="ADAL" clId="{E814F2C9-E58E-9F4B-AD8E-B51546384E4D}" dt="2024-02-16T12:21:59.708" v="0"/>
          <ac:picMkLst>
            <pc:docMk/>
            <pc:sldMk cId="1881334937" sldId="257"/>
            <ac:picMk id="30" creationId="{4B0A32B7-0FB3-2179-3B5D-30FD5C337523}"/>
          </ac:picMkLst>
        </pc:picChg>
      </pc:sldChg>
      <pc:sldChg chg="addSp delSp modSp mod modNotes modNotesTx">
        <pc:chgData name="LAURA LOMBA ERASO" userId="f02018f8-54a4-4e28-8324-05e38509b473" providerId="ADAL" clId="{E814F2C9-E58E-9F4B-AD8E-B51546384E4D}" dt="2024-03-08T09:07:52.008" v="73" actId="1076"/>
        <pc:sldMkLst>
          <pc:docMk/>
          <pc:sldMk cId="3750599457" sldId="258"/>
        </pc:sldMkLst>
        <pc:spChg chg="mod">
          <ac:chgData name="LAURA LOMBA ERASO" userId="f02018f8-54a4-4e28-8324-05e38509b473" providerId="ADAL" clId="{E814F2C9-E58E-9F4B-AD8E-B51546384E4D}" dt="2024-03-08T09:07:38.679" v="69" actId="20577"/>
          <ac:spMkLst>
            <pc:docMk/>
            <pc:sldMk cId="3750599457" sldId="258"/>
            <ac:spMk id="4" creationId="{2DE8C67C-96C6-2E03-8BBB-8F988EC9DB4A}"/>
          </ac:spMkLst>
        </pc:spChg>
        <pc:spChg chg="mod">
          <ac:chgData name="LAURA LOMBA ERASO" userId="f02018f8-54a4-4e28-8324-05e38509b473" providerId="ADAL" clId="{E814F2C9-E58E-9F4B-AD8E-B51546384E4D}" dt="2024-03-08T09:07:45.259" v="71" actId="255"/>
          <ac:spMkLst>
            <pc:docMk/>
            <pc:sldMk cId="3750599457" sldId="258"/>
            <ac:spMk id="6" creationId="{ADE41B66-BCB6-006A-A3FE-27ECAA13C15E}"/>
          </ac:spMkLst>
        </pc:spChg>
        <pc:spChg chg="mod">
          <ac:chgData name="LAURA LOMBA ERASO" userId="f02018f8-54a4-4e28-8324-05e38509b473" providerId="ADAL" clId="{E814F2C9-E58E-9F4B-AD8E-B51546384E4D}" dt="2024-03-08T09:07:52.008" v="73" actId="1076"/>
          <ac:spMkLst>
            <pc:docMk/>
            <pc:sldMk cId="3750599457" sldId="258"/>
            <ac:spMk id="7" creationId="{15CAFA61-59E2-A5A4-DB71-0E26E1534507}"/>
          </ac:spMkLst>
        </pc:spChg>
        <pc:spChg chg="del mod">
          <ac:chgData name="LAURA LOMBA ERASO" userId="f02018f8-54a4-4e28-8324-05e38509b473" providerId="ADAL" clId="{E814F2C9-E58E-9F4B-AD8E-B51546384E4D}" dt="2024-02-21T10:13:24.340" v="32" actId="478"/>
          <ac:spMkLst>
            <pc:docMk/>
            <pc:sldMk cId="3750599457" sldId="258"/>
            <ac:spMk id="8" creationId="{95406648-9BC7-456C-F69D-4F170D98249F}"/>
          </ac:spMkLst>
        </pc:spChg>
        <pc:spChg chg="del mod">
          <ac:chgData name="LAURA LOMBA ERASO" userId="f02018f8-54a4-4e28-8324-05e38509b473" providerId="ADAL" clId="{E814F2C9-E58E-9F4B-AD8E-B51546384E4D}" dt="2024-02-21T10:13:13.609" v="27" actId="478"/>
          <ac:spMkLst>
            <pc:docMk/>
            <pc:sldMk cId="3750599457" sldId="258"/>
            <ac:spMk id="9" creationId="{8AA612A3-876D-4FFB-C0EF-2563C79CEFE3}"/>
          </ac:spMkLst>
        </pc:spChg>
        <pc:spChg chg="del mod">
          <ac:chgData name="LAURA LOMBA ERASO" userId="f02018f8-54a4-4e28-8324-05e38509b473" providerId="ADAL" clId="{E814F2C9-E58E-9F4B-AD8E-B51546384E4D}" dt="2024-02-21T10:13:32.801" v="35" actId="478"/>
          <ac:spMkLst>
            <pc:docMk/>
            <pc:sldMk cId="3750599457" sldId="258"/>
            <ac:spMk id="11" creationId="{03E3619D-857B-A269-EC71-014E8D31865C}"/>
          </ac:spMkLst>
        </pc:spChg>
        <pc:spChg chg="mod">
          <ac:chgData name="LAURA LOMBA ERASO" userId="f02018f8-54a4-4e28-8324-05e38509b473" providerId="ADAL" clId="{E814F2C9-E58E-9F4B-AD8E-B51546384E4D}" dt="2024-02-21T10:12:41.315" v="10"/>
          <ac:spMkLst>
            <pc:docMk/>
            <pc:sldMk cId="3750599457" sldId="258"/>
            <ac:spMk id="19" creationId="{8C0ABFB8-91CA-3C65-35F1-C519C9488F80}"/>
          </ac:spMkLst>
        </pc:spChg>
        <pc:spChg chg="mod">
          <ac:chgData name="LAURA LOMBA ERASO" userId="f02018f8-54a4-4e28-8324-05e38509b473" providerId="ADAL" clId="{E814F2C9-E58E-9F4B-AD8E-B51546384E4D}" dt="2024-02-21T10:12:41.315" v="10"/>
          <ac:spMkLst>
            <pc:docMk/>
            <pc:sldMk cId="3750599457" sldId="258"/>
            <ac:spMk id="20" creationId="{735664B2-0FC2-9C57-C967-4B3CE557C7B5}"/>
          </ac:spMkLst>
        </pc:spChg>
        <pc:spChg chg="mod">
          <ac:chgData name="LAURA LOMBA ERASO" userId="f02018f8-54a4-4e28-8324-05e38509b473" providerId="ADAL" clId="{E814F2C9-E58E-9F4B-AD8E-B51546384E4D}" dt="2024-02-21T10:14:34.104" v="54" actId="1076"/>
          <ac:spMkLst>
            <pc:docMk/>
            <pc:sldMk cId="3750599457" sldId="258"/>
            <ac:spMk id="26" creationId="{167061EA-B17D-BC5E-AE6E-5D9E111C403C}"/>
          </ac:spMkLst>
        </pc:spChg>
        <pc:grpChg chg="add del mod">
          <ac:chgData name="LAURA LOMBA ERASO" userId="f02018f8-54a4-4e28-8324-05e38509b473" providerId="ADAL" clId="{E814F2C9-E58E-9F4B-AD8E-B51546384E4D}" dt="2024-02-21T10:14:29.006" v="53" actId="164"/>
          <ac:grpSpMkLst>
            <pc:docMk/>
            <pc:sldMk cId="3750599457" sldId="258"/>
            <ac:grpSpMk id="3" creationId="{8ED2A4D1-EE66-7AF5-4D91-B3BBCF6D356F}"/>
          </ac:grpSpMkLst>
        </pc:grpChg>
        <pc:grpChg chg="add mod">
          <ac:chgData name="LAURA LOMBA ERASO" userId="f02018f8-54a4-4e28-8324-05e38509b473" providerId="ADAL" clId="{E814F2C9-E58E-9F4B-AD8E-B51546384E4D}" dt="2024-02-21T10:12:44.943" v="12" actId="14100"/>
          <ac:grpSpMkLst>
            <pc:docMk/>
            <pc:sldMk cId="3750599457" sldId="258"/>
            <ac:grpSpMk id="10" creationId="{AA44A475-9999-C686-EC2D-BAB48D50EC64}"/>
          </ac:grpSpMkLst>
        </pc:grpChg>
        <pc:grpChg chg="mod">
          <ac:chgData name="LAURA LOMBA ERASO" userId="f02018f8-54a4-4e28-8324-05e38509b473" providerId="ADAL" clId="{E814F2C9-E58E-9F4B-AD8E-B51546384E4D}" dt="2024-02-21T10:12:41.315" v="10"/>
          <ac:grpSpMkLst>
            <pc:docMk/>
            <pc:sldMk cId="3750599457" sldId="258"/>
            <ac:grpSpMk id="12" creationId="{29EB9F79-03F9-19A5-CAA9-6B3BAE7D2F7D}"/>
          </ac:grpSpMkLst>
        </pc:grpChg>
        <pc:grpChg chg="mod">
          <ac:chgData name="LAURA LOMBA ERASO" userId="f02018f8-54a4-4e28-8324-05e38509b473" providerId="ADAL" clId="{E814F2C9-E58E-9F4B-AD8E-B51546384E4D}" dt="2024-02-21T10:12:41.315" v="10"/>
          <ac:grpSpMkLst>
            <pc:docMk/>
            <pc:sldMk cId="3750599457" sldId="258"/>
            <ac:grpSpMk id="14" creationId="{62BD9B01-DF57-B2F2-12C1-AAD8BBF6658D}"/>
          </ac:grpSpMkLst>
        </pc:grpChg>
        <pc:grpChg chg="del mod">
          <ac:chgData name="LAURA LOMBA ERASO" userId="f02018f8-54a4-4e28-8324-05e38509b473" providerId="ADAL" clId="{E814F2C9-E58E-9F4B-AD8E-B51546384E4D}" dt="2024-02-21T10:13:11.742" v="26" actId="478"/>
          <ac:grpSpMkLst>
            <pc:docMk/>
            <pc:sldMk cId="3750599457" sldId="258"/>
            <ac:grpSpMk id="15" creationId="{08969FB2-0B33-42A3-14C0-A54B0C32104F}"/>
          </ac:grpSpMkLst>
        </pc:grpChg>
        <pc:grpChg chg="del mod">
          <ac:chgData name="LAURA LOMBA ERASO" userId="f02018f8-54a4-4e28-8324-05e38509b473" providerId="ADAL" clId="{E814F2C9-E58E-9F4B-AD8E-B51546384E4D}" dt="2024-02-21T10:13:24.340" v="32" actId="478"/>
          <ac:grpSpMkLst>
            <pc:docMk/>
            <pc:sldMk cId="3750599457" sldId="258"/>
            <ac:grpSpMk id="17" creationId="{A8CEBA43-423B-40D4-7231-2C8A751F7DC7}"/>
          </ac:grpSpMkLst>
        </pc:grpChg>
        <pc:grpChg chg="add mod">
          <ac:chgData name="LAURA LOMBA ERASO" userId="f02018f8-54a4-4e28-8324-05e38509b473" providerId="ADAL" clId="{E814F2C9-E58E-9F4B-AD8E-B51546384E4D}" dt="2024-02-21T10:14:29.006" v="53" actId="164"/>
          <ac:grpSpMkLst>
            <pc:docMk/>
            <pc:sldMk cId="3750599457" sldId="258"/>
            <ac:grpSpMk id="23" creationId="{7A4A5290-30A2-615C-9128-8A4918B96879}"/>
          </ac:grpSpMkLst>
        </pc:grpChg>
        <pc:grpChg chg="del mod">
          <ac:chgData name="LAURA LOMBA ERASO" userId="f02018f8-54a4-4e28-8324-05e38509b473" providerId="ADAL" clId="{E814F2C9-E58E-9F4B-AD8E-B51546384E4D}" dt="2024-02-21T10:13:32.801" v="35" actId="478"/>
          <ac:grpSpMkLst>
            <pc:docMk/>
            <pc:sldMk cId="3750599457" sldId="258"/>
            <ac:grpSpMk id="27" creationId="{B9E8EB76-B3B7-665D-0B65-BF5F468667BD}"/>
          </ac:grpSpMkLst>
        </pc:grpChg>
        <pc:picChg chg="mod modCrop">
          <ac:chgData name="LAURA LOMBA ERASO" userId="f02018f8-54a4-4e28-8324-05e38509b473" providerId="ADAL" clId="{E814F2C9-E58E-9F4B-AD8E-B51546384E4D}" dt="2024-02-21T10:14:14.320" v="50" actId="1076"/>
          <ac:picMkLst>
            <pc:docMk/>
            <pc:sldMk cId="3750599457" sldId="258"/>
            <ac:picMk id="2" creationId="{FA4DCF3B-6198-0D84-C9E5-EB520AE91B08}"/>
          </ac:picMkLst>
        </pc:picChg>
        <pc:picChg chg="del mod">
          <ac:chgData name="LAURA LOMBA ERASO" userId="f02018f8-54a4-4e28-8324-05e38509b473" providerId="ADAL" clId="{E814F2C9-E58E-9F4B-AD8E-B51546384E4D}" dt="2024-02-21T10:13:11.742" v="26" actId="478"/>
          <ac:picMkLst>
            <pc:docMk/>
            <pc:sldMk cId="3750599457" sldId="258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E814F2C9-E58E-9F4B-AD8E-B51546384E4D}" dt="2024-02-21T10:12:41.315" v="10"/>
          <ac:picMkLst>
            <pc:docMk/>
            <pc:sldMk cId="3750599457" sldId="258"/>
            <ac:picMk id="13" creationId="{5DA42857-50D0-8FFA-C554-10C56DF6A2B3}"/>
          </ac:picMkLst>
        </pc:picChg>
        <pc:picChg chg="mod">
          <ac:chgData name="LAURA LOMBA ERASO" userId="f02018f8-54a4-4e28-8324-05e38509b473" providerId="ADAL" clId="{E814F2C9-E58E-9F4B-AD8E-B51546384E4D}" dt="2024-02-21T10:12:41.315" v="10"/>
          <ac:picMkLst>
            <pc:docMk/>
            <pc:sldMk cId="3750599457" sldId="258"/>
            <ac:picMk id="16" creationId="{CDC0B660-2C2F-CCBF-12D7-D2DE4EC78A35}"/>
          </ac:picMkLst>
        </pc:picChg>
        <pc:picChg chg="mod">
          <ac:chgData name="LAURA LOMBA ERASO" userId="f02018f8-54a4-4e28-8324-05e38509b473" providerId="ADAL" clId="{E814F2C9-E58E-9F4B-AD8E-B51546384E4D}" dt="2024-02-21T10:12:41.315" v="10"/>
          <ac:picMkLst>
            <pc:docMk/>
            <pc:sldMk cId="3750599457" sldId="258"/>
            <ac:picMk id="18" creationId="{CAAD4B7F-E35C-EB21-0764-74F8ACD72148}"/>
          </ac:picMkLst>
        </pc:picChg>
        <pc:picChg chg="add mod">
          <ac:chgData name="LAURA LOMBA ERASO" userId="f02018f8-54a4-4e28-8324-05e38509b473" providerId="ADAL" clId="{E814F2C9-E58E-9F4B-AD8E-B51546384E4D}" dt="2024-02-21T10:14:29.006" v="53" actId="164"/>
          <ac:picMkLst>
            <pc:docMk/>
            <pc:sldMk cId="3750599457" sldId="258"/>
            <ac:picMk id="22" creationId="{211BC9B2-A64D-10A8-BBFD-DD16576D6559}"/>
          </ac:picMkLst>
        </pc:picChg>
        <pc:picChg chg="mod modCrop">
          <ac:chgData name="LAURA LOMBA ERASO" userId="f02018f8-54a4-4e28-8324-05e38509b473" providerId="ADAL" clId="{E814F2C9-E58E-9F4B-AD8E-B51546384E4D}" dt="2024-02-21T10:14:11.445" v="49" actId="1076"/>
          <ac:picMkLst>
            <pc:docMk/>
            <pc:sldMk cId="3750599457" sldId="258"/>
            <ac:picMk id="29" creationId="{32F148FB-CE11-5F02-24F5-0A541BF2BD2C}"/>
          </ac:picMkLst>
        </pc:picChg>
      </pc:sldChg>
      <pc:sldMasterChg chg="modSp modSldLayout">
        <pc:chgData name="LAURA LOMBA ERASO" userId="f02018f8-54a4-4e28-8324-05e38509b473" providerId="ADAL" clId="{E814F2C9-E58E-9F4B-AD8E-B51546384E4D}" dt="2024-02-16T12:21:59.708" v="0"/>
        <pc:sldMasterMkLst>
          <pc:docMk/>
          <pc:sldMasterMk cId="2861357356" sldId="2147483660"/>
        </pc:sldMasterMkLst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asterMk cId="2861357356" sldId="2147483660"/>
            <ac:spMk id="2" creationId="{00000000-0000-0000-0000-000000000000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asterMk cId="2861357356" sldId="2147483660"/>
            <ac:spMk id="3" creationId="{00000000-0000-0000-0000-000000000000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asterMk cId="2861357356" sldId="2147483660"/>
            <ac:spMk id="4" creationId="{00000000-0000-0000-0000-000000000000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asterMk cId="2861357356" sldId="2147483660"/>
            <ac:spMk id="5" creationId="{00000000-0000-0000-0000-000000000000}"/>
          </ac:spMkLst>
        </pc:spChg>
        <pc:spChg chg="mod">
          <ac:chgData name="LAURA LOMBA ERASO" userId="f02018f8-54a4-4e28-8324-05e38509b473" providerId="ADAL" clId="{E814F2C9-E58E-9F4B-AD8E-B51546384E4D}" dt="2024-02-16T12:21:59.708" v="0"/>
          <ac:spMkLst>
            <pc:docMk/>
            <pc:sldMasterMk cId="2861357356" sldId="2147483660"/>
            <ac:spMk id="6" creationId="{00000000-0000-0000-0000-000000000000}"/>
          </ac:spMkLst>
        </pc:sp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3647820380" sldId="2147483661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3647820380" sldId="2147483661"/>
              <ac:spMk id="2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3647820380" sldId="2147483661"/>
              <ac:spMk id="3" creationId="{00000000-0000-0000-0000-000000000000}"/>
            </ac:spMkLst>
          </pc:spChg>
        </pc:sldLayout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2868273753" sldId="2147483663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2868273753" sldId="2147483663"/>
              <ac:spMk id="2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2868273753" sldId="2147483663"/>
              <ac:spMk id="3" creationId="{00000000-0000-0000-0000-000000000000}"/>
            </ac:spMkLst>
          </pc:spChg>
        </pc:sldLayout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1618917565" sldId="2147483664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1618917565" sldId="2147483664"/>
              <ac:spMk id="3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1618917565" sldId="2147483664"/>
              <ac:spMk id="4" creationId="{00000000-0000-0000-0000-000000000000}"/>
            </ac:spMkLst>
          </pc:spChg>
        </pc:sldLayout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4146982973" sldId="2147483665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4146982973" sldId="2147483665"/>
              <ac:spMk id="2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4146982973" sldId="2147483665"/>
              <ac:spMk id="3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4146982973" sldId="2147483665"/>
              <ac:spMk id="4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4146982973" sldId="2147483665"/>
              <ac:spMk id="5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4146982973" sldId="2147483665"/>
              <ac:spMk id="6" creationId="{00000000-0000-0000-0000-000000000000}"/>
            </ac:spMkLst>
          </pc:spChg>
        </pc:sldLayout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2637883317" sldId="2147483668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2637883317" sldId="2147483668"/>
              <ac:spMk id="2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2637883317" sldId="2147483668"/>
              <ac:spMk id="3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2637883317" sldId="2147483668"/>
              <ac:spMk id="4" creationId="{00000000-0000-0000-0000-000000000000}"/>
            </ac:spMkLst>
          </pc:spChg>
        </pc:sldLayout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108344739" sldId="2147483669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108344739" sldId="2147483669"/>
              <ac:spMk id="2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108344739" sldId="2147483669"/>
              <ac:spMk id="3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108344739" sldId="2147483669"/>
              <ac:spMk id="4" creationId="{00000000-0000-0000-0000-000000000000}"/>
            </ac:spMkLst>
          </pc:spChg>
        </pc:sldLayoutChg>
        <pc:sldLayoutChg chg="modSp">
          <pc:chgData name="LAURA LOMBA ERASO" userId="f02018f8-54a4-4e28-8324-05e38509b473" providerId="ADAL" clId="{E814F2C9-E58E-9F4B-AD8E-B51546384E4D}" dt="2024-02-16T12:21:59.708" v="0"/>
          <pc:sldLayoutMkLst>
            <pc:docMk/>
            <pc:sldMasterMk cId="2861357356" sldId="2147483660"/>
            <pc:sldLayoutMk cId="3283959380" sldId="2147483671"/>
          </pc:sldLayoutMkLst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3283959380" sldId="2147483671"/>
              <ac:spMk id="2" creationId="{00000000-0000-0000-0000-000000000000}"/>
            </ac:spMkLst>
          </pc:spChg>
          <pc:spChg chg="mod">
            <ac:chgData name="LAURA LOMBA ERASO" userId="f02018f8-54a4-4e28-8324-05e38509b473" providerId="ADAL" clId="{E814F2C9-E58E-9F4B-AD8E-B51546384E4D}" dt="2024-02-16T12:21:59.708" v="0"/>
            <ac:spMkLst>
              <pc:docMk/>
              <pc:sldMasterMk cId="2861357356" sldId="2147483660"/>
              <pc:sldLayoutMk cId="3283959380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LAURA LOMBA ERASO" userId="f02018f8-54a4-4e28-8324-05e38509b473" providerId="ADAL" clId="{62BDF4F4-2DB0-F542-977A-9E4E72BB73BC}"/>
    <pc:docChg chg="undo custSel modSld sldOrd modMainMaster modNotesMaster">
      <pc:chgData name="LAURA LOMBA ERASO" userId="f02018f8-54a4-4e28-8324-05e38509b473" providerId="ADAL" clId="{62BDF4F4-2DB0-F542-977A-9E4E72BB73BC}" dt="2024-02-16T12:18:17.109" v="36" actId="20578"/>
      <pc:docMkLst>
        <pc:docMk/>
      </pc:docMkLst>
      <pc:sldChg chg="modSp mod modNotes">
        <pc:chgData name="LAURA LOMBA ERASO" userId="f02018f8-54a4-4e28-8324-05e38509b473" providerId="ADAL" clId="{62BDF4F4-2DB0-F542-977A-9E4E72BB73BC}" dt="2024-02-16T12:18:03.888" v="31"/>
        <pc:sldMkLst>
          <pc:docMk/>
          <pc:sldMk cId="2985494722" sldId="256"/>
        </pc:sldMkLst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8" creationId="{95406648-9BC7-456C-F69D-4F170D98249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9" creationId="{8AA612A3-876D-4FFB-C0EF-2563C79CEFE3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11" creationId="{03E3619D-857B-A269-EC71-014E8D31865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26" creationId="{167061EA-B17D-BC5E-AE6E-5D9E111C403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32" creationId="{26A1F91A-C93D-640F-D207-EC35A8E3E12D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33" creationId="{FA22BD2D-0B59-4DFD-5CA1-A74A3B9D740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2985494722" sldId="256"/>
            <ac:spMk id="34" creationId="{AF52DB19-50FD-E83A-D66A-98C814E029E3}"/>
          </ac:spMkLst>
        </pc:s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2985494722" sldId="256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2985494722" sldId="256"/>
            <ac:grpSpMk id="17" creationId="{A8CEBA43-423B-40D4-7231-2C8A751F7DC7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2985494722" sldId="256"/>
            <ac:grpSpMk id="27" creationId="{B9E8EB76-B3B7-665D-0B65-BF5F468667BD}"/>
          </ac:grpSpMkLst>
        </pc:grp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2985494722" sldId="256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2985494722" sldId="256"/>
            <ac:picMk id="29" creationId="{32F148FB-CE11-5F02-24F5-0A541BF2BD2C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2985494722" sldId="256"/>
            <ac:picMk id="30" creationId="{4B0A32B7-0FB3-2179-3B5D-30FD5C337523}"/>
          </ac:picMkLst>
        </pc:picChg>
      </pc:sldChg>
      <pc:sldChg chg="modSp modNotes">
        <pc:chgData name="LAURA LOMBA ERASO" userId="f02018f8-54a4-4e28-8324-05e38509b473" providerId="ADAL" clId="{62BDF4F4-2DB0-F542-977A-9E4E72BB73BC}" dt="2024-02-16T12:18:03.888" v="31"/>
        <pc:sldMkLst>
          <pc:docMk/>
          <pc:sldMk cId="1881334937" sldId="257"/>
        </pc:sldMkLst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8" creationId="{95406648-9BC7-456C-F69D-4F170D98249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9" creationId="{8AA612A3-876D-4FFB-C0EF-2563C79CEFE3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11" creationId="{03E3619D-857B-A269-EC71-014E8D31865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26" creationId="{167061EA-B17D-BC5E-AE6E-5D9E111C403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32" creationId="{26A1F91A-C93D-640F-D207-EC35A8E3E12D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33" creationId="{FA22BD2D-0B59-4DFD-5CA1-A74A3B9D740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1881334937" sldId="257"/>
            <ac:spMk id="34" creationId="{AF52DB19-50FD-E83A-D66A-98C814E029E3}"/>
          </ac:spMkLst>
        </pc:s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1881334937" sldId="257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1881334937" sldId="257"/>
            <ac:grpSpMk id="17" creationId="{A8CEBA43-423B-40D4-7231-2C8A751F7DC7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1881334937" sldId="257"/>
            <ac:grpSpMk id="27" creationId="{B9E8EB76-B3B7-665D-0B65-BF5F468667BD}"/>
          </ac:grpSpMkLst>
        </pc:grp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1881334937" sldId="257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1881334937" sldId="257"/>
            <ac:picMk id="29" creationId="{32F148FB-CE11-5F02-24F5-0A541BF2BD2C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1881334937" sldId="257"/>
            <ac:picMk id="30" creationId="{4B0A32B7-0FB3-2179-3B5D-30FD5C337523}"/>
          </ac:picMkLst>
        </pc:picChg>
      </pc:sldChg>
      <pc:sldChg chg="addSp delSp modSp mod ord setBg modNotes">
        <pc:chgData name="LAURA LOMBA ERASO" userId="f02018f8-54a4-4e28-8324-05e38509b473" providerId="ADAL" clId="{62BDF4F4-2DB0-F542-977A-9E4E72BB73BC}" dt="2024-02-16T12:18:17.109" v="36" actId="20578"/>
        <pc:sldMkLst>
          <pc:docMk/>
          <pc:sldMk cId="3750599457" sldId="258"/>
        </pc:sldMkLst>
        <pc:spChg chg="add 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4" creationId="{2DE8C67C-96C6-2E03-8BBB-8F988EC9DB4A}"/>
          </ac:spMkLst>
        </pc:spChg>
        <pc:spChg chg="add 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6" creationId="{ADE41B66-BCB6-006A-A3FE-27ECAA13C15E}"/>
          </ac:spMkLst>
        </pc:spChg>
        <pc:spChg chg="add 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7" creationId="{15CAFA61-59E2-A5A4-DB71-0E26E1534507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8" creationId="{95406648-9BC7-456C-F69D-4F170D98249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9" creationId="{8AA612A3-876D-4FFB-C0EF-2563C79CEFE3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11" creationId="{03E3619D-857B-A269-EC71-014E8D31865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k cId="3750599457" sldId="258"/>
            <ac:spMk id="26" creationId="{167061EA-B17D-BC5E-AE6E-5D9E111C403C}"/>
          </ac:spMkLst>
        </pc:spChg>
        <pc:spChg chg="add del">
          <ac:chgData name="LAURA LOMBA ERASO" userId="f02018f8-54a4-4e28-8324-05e38509b473" providerId="ADAL" clId="{62BDF4F4-2DB0-F542-977A-9E4E72BB73BC}" dt="2024-02-16T11:41:05.488" v="8" actId="26606"/>
          <ac:spMkLst>
            <pc:docMk/>
            <pc:sldMk cId="3750599457" sldId="258"/>
            <ac:spMk id="34" creationId="{32BC26D8-82FB-445E-AA49-62A77D7C1EE0}"/>
          </ac:spMkLst>
        </pc:spChg>
        <pc:spChg chg="add del">
          <ac:chgData name="LAURA LOMBA ERASO" userId="f02018f8-54a4-4e28-8324-05e38509b473" providerId="ADAL" clId="{62BDF4F4-2DB0-F542-977A-9E4E72BB73BC}" dt="2024-02-16T11:41:05.488" v="8" actId="26606"/>
          <ac:spMkLst>
            <pc:docMk/>
            <pc:sldMk cId="3750599457" sldId="258"/>
            <ac:spMk id="36" creationId="{CB44330D-EA18-4254-AA95-EB49948539B8}"/>
          </ac:spMkLst>
        </pc:s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3750599457" sldId="258"/>
            <ac:grpSpMk id="15" creationId="{08969FB2-0B33-42A3-14C0-A54B0C32104F}"/>
          </ac:grpSpMkLst>
        </pc:grpChg>
        <pc:grpChg chg="mod">
          <ac:chgData name="LAURA LOMBA ERASO" userId="f02018f8-54a4-4e28-8324-05e38509b473" providerId="ADAL" clId="{62BDF4F4-2DB0-F542-977A-9E4E72BB73BC}" dt="2024-02-16T12:18:03.888" v="31"/>
          <ac:grpSpMkLst>
            <pc:docMk/>
            <pc:sldMk cId="3750599457" sldId="258"/>
            <ac:grpSpMk id="17" creationId="{A8CEBA43-423B-40D4-7231-2C8A751F7DC7}"/>
          </ac:grpSpMkLst>
        </pc:grpChg>
        <pc:grpChg chg="mod ord">
          <ac:chgData name="LAURA LOMBA ERASO" userId="f02018f8-54a4-4e28-8324-05e38509b473" providerId="ADAL" clId="{62BDF4F4-2DB0-F542-977A-9E4E72BB73BC}" dt="2024-02-16T12:18:10.998" v="33" actId="1076"/>
          <ac:grpSpMkLst>
            <pc:docMk/>
            <pc:sldMk cId="3750599457" sldId="258"/>
            <ac:grpSpMk id="27" creationId="{B9E8EB76-B3B7-665D-0B65-BF5F468667BD}"/>
          </ac:grpSpMkLst>
        </pc:grpChg>
        <pc:picChg chg="add mod modCrop">
          <ac:chgData name="LAURA LOMBA ERASO" userId="f02018f8-54a4-4e28-8324-05e38509b473" providerId="ADAL" clId="{62BDF4F4-2DB0-F542-977A-9E4E72BB73BC}" dt="2024-02-16T12:18:15.312" v="35" actId="1076"/>
          <ac:picMkLst>
            <pc:docMk/>
            <pc:sldMk cId="3750599457" sldId="258"/>
            <ac:picMk id="2" creationId="{FA4DCF3B-6198-0D84-C9E5-EB520AE91B08}"/>
          </ac:picMkLst>
        </pc:picChg>
        <pc:picChg chg="add del mod">
          <ac:chgData name="LAURA LOMBA ERASO" userId="f02018f8-54a4-4e28-8324-05e38509b473" providerId="ADAL" clId="{62BDF4F4-2DB0-F542-977A-9E4E72BB73BC}" dt="2024-02-16T11:41:29.421" v="16" actId="478"/>
          <ac:picMkLst>
            <pc:docMk/>
            <pc:sldMk cId="3750599457" sldId="258"/>
            <ac:picMk id="3" creationId="{9C4AE41C-7455-DF13-9E37-56D04A388140}"/>
          </ac:picMkLst>
        </pc:picChg>
        <pc:picChg chg="mod">
          <ac:chgData name="LAURA LOMBA ERASO" userId="f02018f8-54a4-4e28-8324-05e38509b473" providerId="ADAL" clId="{62BDF4F4-2DB0-F542-977A-9E4E72BB73BC}" dt="2024-02-16T12:18:03.888" v="31"/>
          <ac:picMkLst>
            <pc:docMk/>
            <pc:sldMk cId="3750599457" sldId="258"/>
            <ac:picMk id="5" creationId="{864B6618-1B97-717A-C10D-FE77E3CB0600}"/>
          </ac:picMkLst>
        </pc:picChg>
        <pc:picChg chg="mod">
          <ac:chgData name="LAURA LOMBA ERASO" userId="f02018f8-54a4-4e28-8324-05e38509b473" providerId="ADAL" clId="{62BDF4F4-2DB0-F542-977A-9E4E72BB73BC}" dt="2024-02-16T12:18:13.612" v="34" actId="1076"/>
          <ac:picMkLst>
            <pc:docMk/>
            <pc:sldMk cId="3750599457" sldId="258"/>
            <ac:picMk id="29" creationId="{32F148FB-CE11-5F02-24F5-0A541BF2BD2C}"/>
          </ac:picMkLst>
        </pc:picChg>
      </pc:sldChg>
      <pc:sldMasterChg chg="modSp modSldLayout">
        <pc:chgData name="LAURA LOMBA ERASO" userId="f02018f8-54a4-4e28-8324-05e38509b473" providerId="ADAL" clId="{62BDF4F4-2DB0-F542-977A-9E4E72BB73BC}" dt="2024-02-16T12:18:03.888" v="31"/>
        <pc:sldMasterMkLst>
          <pc:docMk/>
          <pc:sldMasterMk cId="35976986" sldId="2147483648"/>
        </pc:sldMasterMkLst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2" creationId="{9B38AE5A-A4DC-645C-380C-96CD85E53BDC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3" creationId="{AC157832-2D97-8AB2-D36E-9CCABF144E77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4" creationId="{CA1B04B3-3D11-4981-3E76-EAC8AF6A64FF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5" creationId="{19DC453E-4521-2BCF-0824-701354AEA666}"/>
          </ac:spMkLst>
        </pc:spChg>
        <pc:spChg chg="mod">
          <ac:chgData name="LAURA LOMBA ERASO" userId="f02018f8-54a4-4e28-8324-05e38509b473" providerId="ADAL" clId="{62BDF4F4-2DB0-F542-977A-9E4E72BB73BC}" dt="2024-02-16T12:18:03.888" v="31"/>
          <ac:spMkLst>
            <pc:docMk/>
            <pc:sldMasterMk cId="35976986" sldId="2147483648"/>
            <ac:spMk id="6" creationId="{9AA05B71-BC9A-1C9B-9228-15C1869A56DA}"/>
          </ac:spMkLst>
        </pc:sp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2496320735" sldId="2147483649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496320735" sldId="2147483649"/>
              <ac:spMk id="2" creationId="{0E34AA79-7697-F0E5-BFDE-4AD1D7EAEC45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496320735" sldId="2147483649"/>
              <ac:spMk id="3" creationId="{D53DE3E2-D3E8-B238-826E-77FB688CECB5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410147481" sldId="2147483651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10147481" sldId="2147483651"/>
              <ac:spMk id="2" creationId="{EA7E8028-01F1-1E0D-CE20-0AD6626C6447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10147481" sldId="2147483651"/>
              <ac:spMk id="3" creationId="{79730323-E75B-7BFB-8D3D-88F2F55B4278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15191696" sldId="2147483652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5191696" sldId="2147483652"/>
              <ac:spMk id="3" creationId="{5001B810-64C0-FE77-0F33-6649E25E3CCA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5191696" sldId="2147483652"/>
              <ac:spMk id="4" creationId="{9F1A077A-419F-74E5-ACA3-879636DA8DF4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1285563554" sldId="2147483653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2" creationId="{8DC02999-3973-BD81-B713-37769D460A8A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3" creationId="{AD2B31BE-C2D5-F8F2-F62F-7062E6F97306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4" creationId="{70C431D6-6588-73D0-5C24-45814DE2A173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5" creationId="{4AF4DEB7-7FDD-54E4-3503-435FB81A3087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285563554" sldId="2147483653"/>
              <ac:spMk id="6" creationId="{40836AF1-6878-F984-77D5-2DCF6F7E3C1D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4047067249" sldId="2147483656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047067249" sldId="2147483656"/>
              <ac:spMk id="2" creationId="{F454EC0A-2898-16FB-DF34-63F2CC42A37F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047067249" sldId="2147483656"/>
              <ac:spMk id="3" creationId="{0320CC45-4A88-A62A-46CE-B8523F1E27C6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4047067249" sldId="2147483656"/>
              <ac:spMk id="4" creationId="{4FC605B9-E2DD-3BBA-7AC7-31D7981A1E4D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2686775714" sldId="2147483657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686775714" sldId="2147483657"/>
              <ac:spMk id="2" creationId="{F5892267-AAE1-D38A-3D06-54F80BA8EC28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686775714" sldId="2147483657"/>
              <ac:spMk id="3" creationId="{F8C491B2-D865-EDD6-31A7-2B9EA783B8EE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2686775714" sldId="2147483657"/>
              <ac:spMk id="4" creationId="{DBE80FC2-53EB-341F-75BB-2666AFBFA19F}"/>
            </ac:spMkLst>
          </pc:spChg>
        </pc:sldLayoutChg>
        <pc:sldLayoutChg chg="modSp">
          <pc:chgData name="LAURA LOMBA ERASO" userId="f02018f8-54a4-4e28-8324-05e38509b473" providerId="ADAL" clId="{62BDF4F4-2DB0-F542-977A-9E4E72BB73BC}" dt="2024-02-16T12:18:03.888" v="31"/>
          <pc:sldLayoutMkLst>
            <pc:docMk/>
            <pc:sldMasterMk cId="35976986" sldId="2147483648"/>
            <pc:sldLayoutMk cId="1935432945" sldId="2147483659"/>
          </pc:sldLayoutMkLst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935432945" sldId="2147483659"/>
              <ac:spMk id="2" creationId="{16885D70-A3B6-6699-D486-6EB8B034A7C8}"/>
            </ac:spMkLst>
          </pc:spChg>
          <pc:spChg chg="mod">
            <ac:chgData name="LAURA LOMBA ERASO" userId="f02018f8-54a4-4e28-8324-05e38509b473" providerId="ADAL" clId="{62BDF4F4-2DB0-F542-977A-9E4E72BB73BC}" dt="2024-02-16T12:18:03.888" v="31"/>
            <ac:spMkLst>
              <pc:docMk/>
              <pc:sldMasterMk cId="35976986" sldId="2147483648"/>
              <pc:sldLayoutMk cId="1935432945" sldId="2147483659"/>
              <ac:spMk id="3" creationId="{0A63FD80-5E04-35F1-1E37-B27D3F9C6FDA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2267C-CDC8-DA41-9FC8-AB1695452807}" type="datetimeFigureOut">
              <a:rPr lang="es-ES" smtClean="0"/>
              <a:t>8/3/24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41032-060B-A346-A9CA-A88FBF88BDF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63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41032-060B-A346-A9CA-A88FBF88BDF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095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09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57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39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69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90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77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95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73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99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991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81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ADB9A5-76B5-3C44-8447-5DEC50BA95B5}" type="datetimeFigureOut">
              <a:rPr lang="es-ES" smtClean="0"/>
              <a:t>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68C246-FD6E-284E-BE18-F873FB2683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39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DE8C67C-96C6-2E03-8BBB-8F988EC9DB4A}"/>
              </a:ext>
            </a:extLst>
          </p:cNvPr>
          <p:cNvSpPr txBox="1"/>
          <p:nvPr/>
        </p:nvSpPr>
        <p:spPr>
          <a:xfrm>
            <a:off x="140134" y="4459112"/>
            <a:ext cx="31086471" cy="991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5846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del proyecto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DE41B66-BCB6-006A-A3FE-27ECAA13C15E}"/>
              </a:ext>
            </a:extLst>
          </p:cNvPr>
          <p:cNvSpPr txBox="1"/>
          <p:nvPr/>
        </p:nvSpPr>
        <p:spPr>
          <a:xfrm>
            <a:off x="140139" y="5712556"/>
            <a:ext cx="31086468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5CAFA61-59E2-A5A4-DB71-0E26E1534507}"/>
              </a:ext>
            </a:extLst>
          </p:cNvPr>
          <p:cNvSpPr txBox="1"/>
          <p:nvPr/>
        </p:nvSpPr>
        <p:spPr>
          <a:xfrm>
            <a:off x="140134" y="6632976"/>
            <a:ext cx="31086471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Afiliación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7A4A5290-30A2-615C-9128-8A4918B96879}"/>
              </a:ext>
            </a:extLst>
          </p:cNvPr>
          <p:cNvGrpSpPr/>
          <p:nvPr/>
        </p:nvGrpSpPr>
        <p:grpSpPr>
          <a:xfrm>
            <a:off x="140134" y="129565"/>
            <a:ext cx="32119020" cy="3572072"/>
            <a:chOff x="140134" y="129565"/>
            <a:chExt cx="32119020" cy="3572072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8ED2A4D1-EE66-7AF5-4D91-B3BBCF6D356F}"/>
                </a:ext>
              </a:extLst>
            </p:cNvPr>
            <p:cNvGrpSpPr/>
            <p:nvPr/>
          </p:nvGrpSpPr>
          <p:grpSpPr>
            <a:xfrm>
              <a:off x="140134" y="623688"/>
              <a:ext cx="25046371" cy="2169325"/>
              <a:chOff x="62871" y="9352959"/>
              <a:chExt cx="25046371" cy="2169325"/>
            </a:xfrm>
          </p:grpSpPr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167061EA-B17D-BC5E-AE6E-5D9E111C403C}"/>
                  </a:ext>
                </a:extLst>
              </p:cNvPr>
              <p:cNvSpPr txBox="1"/>
              <p:nvPr/>
            </p:nvSpPr>
            <p:spPr>
              <a:xfrm>
                <a:off x="1547168" y="9466912"/>
                <a:ext cx="23562074" cy="20553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ES" sz="4252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 Congreso Nacional de Proyectos Fin de Grado de Farmacia</a:t>
                </a:r>
              </a:p>
              <a:p>
                <a:pPr algn="r"/>
                <a:r>
                  <a:rPr lang="es-ES" sz="4252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 y 2 de Julio</a:t>
                </a:r>
              </a:p>
              <a:p>
                <a:pPr algn="r"/>
                <a:r>
                  <a:rPr lang="es-ES" sz="4252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Universidad San Jorge </a:t>
                </a:r>
                <a:endParaRPr lang="es-ES" sz="4252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29" name="Imagen 28">
                <a:extLst>
                  <a:ext uri="{FF2B5EF4-FFF2-40B4-BE49-F238E27FC236}">
                    <a16:creationId xmlns:a16="http://schemas.microsoft.com/office/drawing/2014/main" id="{32F148FB-CE11-5F02-24F5-0A541BF2BD2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9126" t="11162" r="13527" b="13352"/>
              <a:stretch/>
            </p:blipFill>
            <p:spPr>
              <a:xfrm>
                <a:off x="62871" y="9357510"/>
                <a:ext cx="4905677" cy="1790588"/>
              </a:xfrm>
              <a:prstGeom prst="rect">
                <a:avLst/>
              </a:prstGeom>
            </p:spPr>
          </p:pic>
          <p:pic>
            <p:nvPicPr>
              <p:cNvPr id="2" name="Imagen 1">
                <a:extLst>
                  <a:ext uri="{FF2B5EF4-FFF2-40B4-BE49-F238E27FC236}">
                    <a16:creationId xmlns:a16="http://schemas.microsoft.com/office/drawing/2014/main" id="{FA4DCF3B-6198-0D84-C9E5-EB520AE91B0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22464" t="23972" r="25583" b="25425"/>
              <a:stretch/>
            </p:blipFill>
            <p:spPr>
              <a:xfrm>
                <a:off x="5341667" y="9352959"/>
                <a:ext cx="3676720" cy="1790587"/>
              </a:xfrm>
              <a:prstGeom prst="rect">
                <a:avLst/>
              </a:prstGeom>
            </p:spPr>
          </p:pic>
        </p:grpSp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211BC9B2-A64D-10A8-BBFD-DD16576D6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639238" y="129565"/>
              <a:ext cx="6619916" cy="3572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599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24</Words>
  <Application>Microsoft Macintosh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LOMBA ERASO</dc:creator>
  <cp:lastModifiedBy>LAURA LOMBA ERASO</cp:lastModifiedBy>
  <cp:revision>5</cp:revision>
  <dcterms:created xsi:type="dcterms:W3CDTF">2024-02-15T11:02:13Z</dcterms:created>
  <dcterms:modified xsi:type="dcterms:W3CDTF">2024-03-08T09:07:54Z</dcterms:modified>
</cp:coreProperties>
</file>