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1" r:id="rId4"/>
    <p:sldMasterId id="2147483752" r:id="rId5"/>
  </p:sldMasterIdLst>
  <p:notesMasterIdLst>
    <p:notesMasterId r:id="rId15"/>
  </p:notesMasterIdLst>
  <p:sldIdLst>
    <p:sldId id="366" r:id="rId6"/>
    <p:sldId id="282" r:id="rId7"/>
    <p:sldId id="367" r:id="rId8"/>
    <p:sldId id="368" r:id="rId9"/>
    <p:sldId id="369" r:id="rId10"/>
    <p:sldId id="370" r:id="rId11"/>
    <p:sldId id="372" r:id="rId12"/>
    <p:sldId id="373" r:id="rId13"/>
    <p:sldId id="3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rtada" id="{F155EA25-093C-45FA-AEC2-B6E2BFA1A4F0}">
          <p14:sldIdLst>
            <p14:sldId id="366"/>
          </p14:sldIdLst>
        </p14:section>
        <p14:section name="Índice" id="{C50DA4ED-8FE7-4115-951C-DF0858045D92}">
          <p14:sldIdLst>
            <p14:sldId id="282"/>
          </p14:sldIdLst>
        </p14:section>
        <p14:section name="Introducción" id="{2F86099B-E07E-4D37-A347-88224964BBF6}">
          <p14:sldIdLst>
            <p14:sldId id="367"/>
          </p14:sldIdLst>
        </p14:section>
        <p14:section name="Objetivos" id="{F721A746-E713-44F9-B675-A6A3130E6E73}">
          <p14:sldIdLst>
            <p14:sldId id="368"/>
          </p14:sldIdLst>
        </p14:section>
        <p14:section name="Metodología" id="{1EE6CF16-A837-47DE-919E-4E26C5075F3C}">
          <p14:sldIdLst>
            <p14:sldId id="369"/>
          </p14:sldIdLst>
        </p14:section>
        <p14:section name="Resultados" id="{5DB1A64F-C066-4236-81B4-15CD92CE6667}">
          <p14:sldIdLst>
            <p14:sldId id="370"/>
          </p14:sldIdLst>
        </p14:section>
        <p14:section name="Conclusiones" id="{1662B695-C84D-4470-90FE-2662EC2F55FE}">
          <p14:sldIdLst>
            <p14:sldId id="372"/>
          </p14:sldIdLst>
        </p14:section>
        <p14:section name="Referencias" id="{2E282C48-47A9-4539-818B-5482519D5D07}">
          <p14:sldIdLst>
            <p14:sldId id="373"/>
          </p14:sldIdLst>
        </p14:section>
        <p14:section name="Final" id="{81564A75-80B4-4511-B860-40C81E6B4202}">
          <p14:sldIdLst>
            <p14:sldId id="3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219EEB-2935-41D2-84F7-27DF75DA1C3B}" v="84" dt="2024-03-24T19:15:50.0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249" autoAdjust="0"/>
  </p:normalViewPr>
  <p:slideViewPr>
    <p:cSldViewPr snapToGrid="0">
      <p:cViewPr varScale="1">
        <p:scale>
          <a:sx n="63" d="100"/>
          <a:sy n="63" d="100"/>
        </p:scale>
        <p:origin x="7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án Serrano Sanz" userId="63f78b8973854c81" providerId="LiveId" clId="{A2219EEB-2935-41D2-84F7-27DF75DA1C3B}"/>
    <pc:docChg chg="undo custSel addSld delSld modSld sldOrd addSection delSection modSection">
      <pc:chgData name="Adrián Serrano Sanz" userId="63f78b8973854c81" providerId="LiveId" clId="{A2219EEB-2935-41D2-84F7-27DF75DA1C3B}" dt="2024-03-24T19:17:04.842" v="645" actId="1076"/>
      <pc:docMkLst>
        <pc:docMk/>
      </pc:docMkLst>
      <pc:sldChg chg="addSp delSp modSp mod ord">
        <pc:chgData name="Adrián Serrano Sanz" userId="63f78b8973854c81" providerId="LiveId" clId="{A2219EEB-2935-41D2-84F7-27DF75DA1C3B}" dt="2024-03-24T19:17:04.842" v="645" actId="1076"/>
        <pc:sldMkLst>
          <pc:docMk/>
          <pc:sldMk cId="0" sldId="282"/>
        </pc:sldMkLst>
        <pc:spChg chg="add mod">
          <ac:chgData name="Adrián Serrano Sanz" userId="63f78b8973854c81" providerId="LiveId" clId="{A2219EEB-2935-41D2-84F7-27DF75DA1C3B}" dt="2024-03-23T18:34:13.530" v="442" actId="2085"/>
          <ac:spMkLst>
            <pc:docMk/>
            <pc:sldMk cId="0" sldId="282"/>
            <ac:spMk id="2" creationId="{03CEFA8E-0034-731E-E4E4-3089835FA9D0}"/>
          </ac:spMkLst>
        </pc:spChg>
        <pc:spChg chg="del">
          <ac:chgData name="Adrián Serrano Sanz" userId="63f78b8973854c81" providerId="LiveId" clId="{A2219EEB-2935-41D2-84F7-27DF75DA1C3B}" dt="2024-03-23T10:35:13.178" v="367" actId="478"/>
          <ac:spMkLst>
            <pc:docMk/>
            <pc:sldMk cId="0" sldId="282"/>
            <ac:spMk id="3" creationId="{00000000-0000-0000-0000-000000000000}"/>
          </ac:spMkLst>
        </pc:spChg>
        <pc:spChg chg="add del mod">
          <ac:chgData name="Adrián Serrano Sanz" userId="63f78b8973854c81" providerId="LiveId" clId="{A2219EEB-2935-41D2-84F7-27DF75DA1C3B}" dt="2024-03-23T18:33:43.882" v="404" actId="478"/>
          <ac:spMkLst>
            <pc:docMk/>
            <pc:sldMk cId="0" sldId="282"/>
            <ac:spMk id="3" creationId="{517A02E9-5056-9A4A-4EA0-20FBA64F113D}"/>
          </ac:spMkLst>
        </pc:spChg>
        <pc:spChg chg="add mod">
          <ac:chgData name="Adrián Serrano Sanz" userId="63f78b8973854c81" providerId="LiveId" clId="{A2219EEB-2935-41D2-84F7-27DF75DA1C3B}" dt="2024-03-24T19:17:04.842" v="645" actId="1076"/>
          <ac:spMkLst>
            <pc:docMk/>
            <pc:sldMk cId="0" sldId="282"/>
            <ac:spMk id="3" creationId="{74C56D84-7109-1F8F-5F4B-FADFCFFC3175}"/>
          </ac:spMkLst>
        </pc:spChg>
        <pc:picChg chg="del">
          <ac:chgData name="Adrián Serrano Sanz" userId="63f78b8973854c81" providerId="LiveId" clId="{A2219EEB-2935-41D2-84F7-27DF75DA1C3B}" dt="2024-03-23T10:21:13.452" v="1" actId="478"/>
          <ac:picMkLst>
            <pc:docMk/>
            <pc:sldMk cId="0" sldId="282"/>
            <ac:picMk id="2" creationId="{00000000-0000-0000-0000-000000000000}"/>
          </ac:picMkLst>
        </pc:picChg>
        <pc:picChg chg="add mod">
          <ac:chgData name="Adrián Serrano Sanz" userId="63f78b8973854c81" providerId="LiveId" clId="{A2219EEB-2935-41D2-84F7-27DF75DA1C3B}" dt="2024-03-23T10:40:46.357" v="395" actId="1076"/>
          <ac:picMkLst>
            <pc:docMk/>
            <pc:sldMk cId="0" sldId="282"/>
            <ac:picMk id="4" creationId="{05475171-2971-BE66-62A4-2F1B9D2C59DA}"/>
          </ac:picMkLst>
        </pc:picChg>
        <pc:picChg chg="add mod">
          <ac:chgData name="Adrián Serrano Sanz" userId="63f78b8973854c81" providerId="LiveId" clId="{A2219EEB-2935-41D2-84F7-27DF75DA1C3B}" dt="2024-03-23T10:40:46.357" v="395" actId="1076"/>
          <ac:picMkLst>
            <pc:docMk/>
            <pc:sldMk cId="0" sldId="282"/>
            <ac:picMk id="5" creationId="{2A13DDFD-BDB7-90A4-4ABD-3908F24D4303}"/>
          </ac:picMkLst>
        </pc:picChg>
        <pc:picChg chg="del">
          <ac:chgData name="Adrián Serrano Sanz" userId="63f78b8973854c81" providerId="LiveId" clId="{A2219EEB-2935-41D2-84F7-27DF75DA1C3B}" dt="2024-03-23T10:37:05.326" v="385" actId="478"/>
          <ac:picMkLst>
            <pc:docMk/>
            <pc:sldMk cId="0" sldId="282"/>
            <ac:picMk id="6" creationId="{F80F7D71-E6C4-2F25-236F-36E56A70E4D1}"/>
          </ac:picMkLst>
        </pc:picChg>
      </pc:sldChg>
      <pc:sldChg chg="addSp delSp modSp mod">
        <pc:chgData name="Adrián Serrano Sanz" userId="63f78b8973854c81" providerId="LiveId" clId="{A2219EEB-2935-41D2-84F7-27DF75DA1C3B}" dt="2024-03-23T11:39:08.828" v="401" actId="14100"/>
        <pc:sldMkLst>
          <pc:docMk/>
          <pc:sldMk cId="3358186629" sldId="366"/>
        </pc:sldMkLst>
        <pc:spChg chg="add mod">
          <ac:chgData name="Adrián Serrano Sanz" userId="63f78b8973854c81" providerId="LiveId" clId="{A2219EEB-2935-41D2-84F7-27DF75DA1C3B}" dt="2024-03-23T10:37:25.294" v="389" actId="1076"/>
          <ac:spMkLst>
            <pc:docMk/>
            <pc:sldMk cId="3358186629" sldId="366"/>
            <ac:spMk id="4" creationId="{5B381946-4042-D25F-781D-B3D9E2858549}"/>
          </ac:spMkLst>
        </pc:spChg>
        <pc:spChg chg="add mod">
          <ac:chgData name="Adrián Serrano Sanz" userId="63f78b8973854c81" providerId="LiveId" clId="{A2219EEB-2935-41D2-84F7-27DF75DA1C3B}" dt="2024-03-23T10:34:54.284" v="365" actId="20577"/>
          <ac:spMkLst>
            <pc:docMk/>
            <pc:sldMk cId="3358186629" sldId="366"/>
            <ac:spMk id="5" creationId="{4EC2DD98-7320-15E7-FBE5-D4939DEEEC2E}"/>
          </ac:spMkLst>
        </pc:spChg>
        <pc:spChg chg="add mod">
          <ac:chgData name="Adrián Serrano Sanz" userId="63f78b8973854c81" providerId="LiveId" clId="{A2219EEB-2935-41D2-84F7-27DF75DA1C3B}" dt="2024-03-23T10:33:47.703" v="318" actId="2711"/>
          <ac:spMkLst>
            <pc:docMk/>
            <pc:sldMk cId="3358186629" sldId="366"/>
            <ac:spMk id="6" creationId="{9BE9496C-9D56-0287-B1C7-852A79F39E71}"/>
          </ac:spMkLst>
        </pc:spChg>
        <pc:spChg chg="add mod">
          <ac:chgData name="Adrián Serrano Sanz" userId="63f78b8973854c81" providerId="LiveId" clId="{A2219EEB-2935-41D2-84F7-27DF75DA1C3B}" dt="2024-03-23T10:34:52.096" v="363" actId="1076"/>
          <ac:spMkLst>
            <pc:docMk/>
            <pc:sldMk cId="3358186629" sldId="366"/>
            <ac:spMk id="7" creationId="{6A3C9794-8E06-F7F7-2A25-7D55A8CB6DBC}"/>
          </ac:spMkLst>
        </pc:spChg>
        <pc:picChg chg="del">
          <ac:chgData name="Adrián Serrano Sanz" userId="63f78b8973854c81" providerId="LiveId" clId="{A2219EEB-2935-41D2-84F7-27DF75DA1C3B}" dt="2024-03-23T10:21:08.839" v="0" actId="478"/>
          <ac:picMkLst>
            <pc:docMk/>
            <pc:sldMk cId="3358186629" sldId="366"/>
            <ac:picMk id="2" creationId="{25E93CF2-4E62-49DE-A2B6-D67A6A7579A8}"/>
          </ac:picMkLst>
        </pc:picChg>
        <pc:picChg chg="add del mod modCrop">
          <ac:chgData name="Adrián Serrano Sanz" userId="63f78b8973854c81" providerId="LiveId" clId="{A2219EEB-2935-41D2-84F7-27DF75DA1C3B}" dt="2024-03-23T10:28:00.055" v="208" actId="478"/>
          <ac:picMkLst>
            <pc:docMk/>
            <pc:sldMk cId="3358186629" sldId="366"/>
            <ac:picMk id="3" creationId="{16BF0620-A5BC-D318-DED7-3382F3C85CA5}"/>
          </ac:picMkLst>
        </pc:picChg>
        <pc:picChg chg="add mod ord">
          <ac:chgData name="Adrián Serrano Sanz" userId="63f78b8973854c81" providerId="LiveId" clId="{A2219EEB-2935-41D2-84F7-27DF75DA1C3B}" dt="2024-03-23T10:37:45.974" v="390"/>
          <ac:picMkLst>
            <pc:docMk/>
            <pc:sldMk cId="3358186629" sldId="366"/>
            <ac:picMk id="9" creationId="{C0ADA621-A374-0517-1688-68EE4D4215F7}"/>
          </ac:picMkLst>
        </pc:picChg>
        <pc:picChg chg="add mod">
          <ac:chgData name="Adrián Serrano Sanz" userId="63f78b8973854c81" providerId="LiveId" clId="{A2219EEB-2935-41D2-84F7-27DF75DA1C3B}" dt="2024-03-23T11:38:51.366" v="397" actId="1076"/>
          <ac:picMkLst>
            <pc:docMk/>
            <pc:sldMk cId="3358186629" sldId="366"/>
            <ac:picMk id="11" creationId="{88AC328E-3FCA-2E5A-9CAD-4BC893663375}"/>
          </ac:picMkLst>
        </pc:picChg>
        <pc:picChg chg="add del mod">
          <ac:chgData name="Adrián Serrano Sanz" userId="63f78b8973854c81" providerId="LiveId" clId="{A2219EEB-2935-41D2-84F7-27DF75DA1C3B}" dt="2024-03-23T10:24:36.809" v="26" actId="478"/>
          <ac:picMkLst>
            <pc:docMk/>
            <pc:sldMk cId="3358186629" sldId="366"/>
            <ac:picMk id="1026" creationId="{CED60A94-02DA-6689-24B8-3D5D2980E385}"/>
          </ac:picMkLst>
        </pc:picChg>
        <pc:picChg chg="add del mod">
          <ac:chgData name="Adrián Serrano Sanz" userId="63f78b8973854c81" providerId="LiveId" clId="{A2219EEB-2935-41D2-84F7-27DF75DA1C3B}" dt="2024-03-23T10:31:00.344" v="299" actId="478"/>
          <ac:picMkLst>
            <pc:docMk/>
            <pc:sldMk cId="3358186629" sldId="366"/>
            <ac:picMk id="1028" creationId="{DFACB995-6A01-C2F2-AD35-B6DA8E7F5B29}"/>
          </ac:picMkLst>
        </pc:picChg>
        <pc:picChg chg="add del">
          <ac:chgData name="Adrián Serrano Sanz" userId="63f78b8973854c81" providerId="LiveId" clId="{A2219EEB-2935-41D2-84F7-27DF75DA1C3B}" dt="2024-03-23T10:24:20.066" v="24" actId="478"/>
          <ac:picMkLst>
            <pc:docMk/>
            <pc:sldMk cId="3358186629" sldId="366"/>
            <ac:picMk id="1030" creationId="{A994D67B-E446-B096-47B8-82A41A56F1CC}"/>
          </ac:picMkLst>
        </pc:picChg>
        <pc:picChg chg="add mod">
          <ac:chgData name="Adrián Serrano Sanz" userId="63f78b8973854c81" providerId="LiveId" clId="{A2219EEB-2935-41D2-84F7-27DF75DA1C3B}" dt="2024-03-23T11:39:08.828" v="401" actId="14100"/>
          <ac:picMkLst>
            <pc:docMk/>
            <pc:sldMk cId="3358186629" sldId="366"/>
            <ac:picMk id="1032" creationId="{6490FBE1-3B0F-83D5-301B-C94DCD665706}"/>
          </ac:picMkLst>
        </pc:picChg>
      </pc:sldChg>
      <pc:sldChg chg="new del">
        <pc:chgData name="Adrián Serrano Sanz" userId="63f78b8973854c81" providerId="LiveId" clId="{A2219EEB-2935-41D2-84F7-27DF75DA1C3B}" dt="2024-03-23T10:35:05.425" v="366" actId="47"/>
        <pc:sldMkLst>
          <pc:docMk/>
          <pc:sldMk cId="2554355061" sldId="367"/>
        </pc:sldMkLst>
      </pc:sldChg>
      <pc:sldChg chg="new del">
        <pc:chgData name="Adrián Serrano Sanz" userId="63f78b8973854c81" providerId="LiveId" clId="{A2219EEB-2935-41D2-84F7-27DF75DA1C3B}" dt="2024-03-23T10:36:23.135" v="384" actId="2696"/>
        <pc:sldMkLst>
          <pc:docMk/>
          <pc:sldMk cId="2971615685" sldId="367"/>
        </pc:sldMkLst>
      </pc:sldChg>
      <pc:sldChg chg="modSp add mod ord">
        <pc:chgData name="Adrián Serrano Sanz" userId="63f78b8973854c81" providerId="LiveId" clId="{A2219EEB-2935-41D2-84F7-27DF75DA1C3B}" dt="2024-03-23T18:35:02.123" v="460" actId="20577"/>
        <pc:sldMkLst>
          <pc:docMk/>
          <pc:sldMk cId="3621819675" sldId="367"/>
        </pc:sldMkLst>
        <pc:spChg chg="mod">
          <ac:chgData name="Adrián Serrano Sanz" userId="63f78b8973854c81" providerId="LiveId" clId="{A2219EEB-2935-41D2-84F7-27DF75DA1C3B}" dt="2024-03-23T18:35:02.123" v="460" actId="20577"/>
          <ac:spMkLst>
            <pc:docMk/>
            <pc:sldMk cId="3621819675" sldId="367"/>
            <ac:spMk id="2" creationId="{03CEFA8E-0034-731E-E4E4-3089835FA9D0}"/>
          </ac:spMkLst>
        </pc:spChg>
      </pc:sldChg>
      <pc:sldChg chg="new del">
        <pc:chgData name="Adrián Serrano Sanz" userId="63f78b8973854c81" providerId="LiveId" clId="{A2219EEB-2935-41D2-84F7-27DF75DA1C3B}" dt="2024-03-23T10:37:10.726" v="387" actId="47"/>
        <pc:sldMkLst>
          <pc:docMk/>
          <pc:sldMk cId="4007708472" sldId="367"/>
        </pc:sldMkLst>
      </pc:sldChg>
      <pc:sldChg chg="modSp add mod ord">
        <pc:chgData name="Adrián Serrano Sanz" userId="63f78b8973854c81" providerId="LiveId" clId="{A2219EEB-2935-41D2-84F7-27DF75DA1C3B}" dt="2024-03-23T18:36:04.375" v="475" actId="20577"/>
        <pc:sldMkLst>
          <pc:docMk/>
          <pc:sldMk cId="1403593940" sldId="368"/>
        </pc:sldMkLst>
        <pc:spChg chg="mod">
          <ac:chgData name="Adrián Serrano Sanz" userId="63f78b8973854c81" providerId="LiveId" clId="{A2219EEB-2935-41D2-84F7-27DF75DA1C3B}" dt="2024-03-23T18:36:04.375" v="475" actId="20577"/>
          <ac:spMkLst>
            <pc:docMk/>
            <pc:sldMk cId="1403593940" sldId="368"/>
            <ac:spMk id="2" creationId="{03CEFA8E-0034-731E-E4E4-3089835FA9D0}"/>
          </ac:spMkLst>
        </pc:spChg>
      </pc:sldChg>
      <pc:sldChg chg="new del">
        <pc:chgData name="Adrián Serrano Sanz" userId="63f78b8973854c81" providerId="LiveId" clId="{A2219EEB-2935-41D2-84F7-27DF75DA1C3B}" dt="2024-03-23T18:35:47.407" v="462" actId="2696"/>
        <pc:sldMkLst>
          <pc:docMk/>
          <pc:sldMk cId="2891218446" sldId="368"/>
        </pc:sldMkLst>
      </pc:sldChg>
      <pc:sldChg chg="modSp add mod ord">
        <pc:chgData name="Adrián Serrano Sanz" userId="63f78b8973854c81" providerId="LiveId" clId="{A2219EEB-2935-41D2-84F7-27DF75DA1C3B}" dt="2024-03-23T18:37:28.326" v="492" actId="20577"/>
        <pc:sldMkLst>
          <pc:docMk/>
          <pc:sldMk cId="1676008894" sldId="369"/>
        </pc:sldMkLst>
        <pc:spChg chg="mod">
          <ac:chgData name="Adrián Serrano Sanz" userId="63f78b8973854c81" providerId="LiveId" clId="{A2219EEB-2935-41D2-84F7-27DF75DA1C3B}" dt="2024-03-23T18:37:28.326" v="492" actId="20577"/>
          <ac:spMkLst>
            <pc:docMk/>
            <pc:sldMk cId="1676008894" sldId="369"/>
            <ac:spMk id="2" creationId="{03CEFA8E-0034-731E-E4E4-3089835FA9D0}"/>
          </ac:spMkLst>
        </pc:spChg>
      </pc:sldChg>
      <pc:sldChg chg="modSp add mod ord">
        <pc:chgData name="Adrián Serrano Sanz" userId="63f78b8973854c81" providerId="LiveId" clId="{A2219EEB-2935-41D2-84F7-27DF75DA1C3B}" dt="2024-03-23T18:37:50.095" v="506" actId="20577"/>
        <pc:sldMkLst>
          <pc:docMk/>
          <pc:sldMk cId="3471458402" sldId="370"/>
        </pc:sldMkLst>
        <pc:spChg chg="mod">
          <ac:chgData name="Adrián Serrano Sanz" userId="63f78b8973854c81" providerId="LiveId" clId="{A2219EEB-2935-41D2-84F7-27DF75DA1C3B}" dt="2024-03-23T18:37:50.095" v="506" actId="20577"/>
          <ac:spMkLst>
            <pc:docMk/>
            <pc:sldMk cId="3471458402" sldId="370"/>
            <ac:spMk id="2" creationId="{03CEFA8E-0034-731E-E4E4-3089835FA9D0}"/>
          </ac:spMkLst>
        </pc:spChg>
      </pc:sldChg>
      <pc:sldChg chg="modSp add del mod">
        <pc:chgData name="Adrián Serrano Sanz" userId="63f78b8973854c81" providerId="LiveId" clId="{A2219EEB-2935-41D2-84F7-27DF75DA1C3B}" dt="2024-03-24T19:15:28.537" v="565" actId="2696"/>
        <pc:sldMkLst>
          <pc:docMk/>
          <pc:sldMk cId="1703881228" sldId="371"/>
        </pc:sldMkLst>
        <pc:spChg chg="mod">
          <ac:chgData name="Adrián Serrano Sanz" userId="63f78b8973854c81" providerId="LiveId" clId="{A2219EEB-2935-41D2-84F7-27DF75DA1C3B}" dt="2024-03-23T18:38:13.304" v="522" actId="20577"/>
          <ac:spMkLst>
            <pc:docMk/>
            <pc:sldMk cId="1703881228" sldId="371"/>
            <ac:spMk id="2" creationId="{03CEFA8E-0034-731E-E4E4-3089835FA9D0}"/>
          </ac:spMkLst>
        </pc:spChg>
      </pc:sldChg>
      <pc:sldChg chg="modSp add mod ord">
        <pc:chgData name="Adrián Serrano Sanz" userId="63f78b8973854c81" providerId="LiveId" clId="{A2219EEB-2935-41D2-84F7-27DF75DA1C3B}" dt="2024-03-23T18:38:35.759" v="538" actId="20577"/>
        <pc:sldMkLst>
          <pc:docMk/>
          <pc:sldMk cId="710708229" sldId="372"/>
        </pc:sldMkLst>
        <pc:spChg chg="mod">
          <ac:chgData name="Adrián Serrano Sanz" userId="63f78b8973854c81" providerId="LiveId" clId="{A2219EEB-2935-41D2-84F7-27DF75DA1C3B}" dt="2024-03-23T18:38:35.759" v="538" actId="20577"/>
          <ac:spMkLst>
            <pc:docMk/>
            <pc:sldMk cId="710708229" sldId="372"/>
            <ac:spMk id="2" creationId="{03CEFA8E-0034-731E-E4E4-3089835FA9D0}"/>
          </ac:spMkLst>
        </pc:spChg>
      </pc:sldChg>
      <pc:sldChg chg="modSp add mod ord">
        <pc:chgData name="Adrián Serrano Sanz" userId="63f78b8973854c81" providerId="LiveId" clId="{A2219EEB-2935-41D2-84F7-27DF75DA1C3B}" dt="2024-03-23T18:38:57.855" v="557" actId="20577"/>
        <pc:sldMkLst>
          <pc:docMk/>
          <pc:sldMk cId="1485499874" sldId="373"/>
        </pc:sldMkLst>
        <pc:spChg chg="mod">
          <ac:chgData name="Adrián Serrano Sanz" userId="63f78b8973854c81" providerId="LiveId" clId="{A2219EEB-2935-41D2-84F7-27DF75DA1C3B}" dt="2024-03-23T18:38:57.855" v="557" actId="20577"/>
          <ac:spMkLst>
            <pc:docMk/>
            <pc:sldMk cId="1485499874" sldId="373"/>
            <ac:spMk id="2" creationId="{03CEFA8E-0034-731E-E4E4-3089835FA9D0}"/>
          </ac:spMkLst>
        </pc:spChg>
      </pc:sldChg>
      <pc:sldChg chg="addSp delSp modSp add mod">
        <pc:chgData name="Adrián Serrano Sanz" userId="63f78b8973854c81" providerId="LiveId" clId="{A2219EEB-2935-41D2-84F7-27DF75DA1C3B}" dt="2024-03-23T18:41:39.322" v="564" actId="478"/>
        <pc:sldMkLst>
          <pc:docMk/>
          <pc:sldMk cId="3348876210" sldId="374"/>
        </pc:sldMkLst>
        <pc:spChg chg="del">
          <ac:chgData name="Adrián Serrano Sanz" userId="63f78b8973854c81" providerId="LiveId" clId="{A2219EEB-2935-41D2-84F7-27DF75DA1C3B}" dt="2024-03-23T18:41:10.351" v="561" actId="478"/>
          <ac:spMkLst>
            <pc:docMk/>
            <pc:sldMk cId="3348876210" sldId="374"/>
            <ac:spMk id="2" creationId="{03CEFA8E-0034-731E-E4E4-3089835FA9D0}"/>
          </ac:spMkLst>
        </pc:spChg>
        <pc:picChg chg="add mod modCrop">
          <ac:chgData name="Adrián Serrano Sanz" userId="63f78b8973854c81" providerId="LiveId" clId="{A2219EEB-2935-41D2-84F7-27DF75DA1C3B}" dt="2024-03-23T18:41:05.584" v="560" actId="732"/>
          <ac:picMkLst>
            <pc:docMk/>
            <pc:sldMk cId="3348876210" sldId="374"/>
            <ac:picMk id="3" creationId="{7F727B8C-8835-1CD8-F36C-2958F19F7811}"/>
          </ac:picMkLst>
        </pc:picChg>
        <pc:picChg chg="del">
          <ac:chgData name="Adrián Serrano Sanz" userId="63f78b8973854c81" providerId="LiveId" clId="{A2219EEB-2935-41D2-84F7-27DF75DA1C3B}" dt="2024-03-23T18:41:39.322" v="564" actId="478"/>
          <ac:picMkLst>
            <pc:docMk/>
            <pc:sldMk cId="3348876210" sldId="374"/>
            <ac:picMk id="4" creationId="{05475171-2971-BE66-62A4-2F1B9D2C59DA}"/>
          </ac:picMkLst>
        </pc:picChg>
        <pc:picChg chg="del">
          <ac:chgData name="Adrián Serrano Sanz" userId="63f78b8973854c81" providerId="LiveId" clId="{A2219EEB-2935-41D2-84F7-27DF75DA1C3B}" dt="2024-03-23T18:41:39.322" v="564" actId="478"/>
          <ac:picMkLst>
            <pc:docMk/>
            <pc:sldMk cId="3348876210" sldId="374"/>
            <ac:picMk id="5" creationId="{2A13DDFD-BDB7-90A4-4ABD-3908F24D4303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A8FFB-0BEC-4C06-BC04-766791D2C049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C5D52-D8AE-4739-8D53-4D6A53EE09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995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March 24,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66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March 24,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5265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March 24,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71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D6AA56-24E5-65A8-11E9-4BFB61B9E8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B40A36-9961-63D3-983B-BAB71B26C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A453F4-DB00-3BD7-9ED7-DE934CC27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March 24, 2024</a:t>
            </a:fld>
            <a:endParaRPr lang="en-US" dirty="0">
              <a:latin typeface="+mn-lt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4A4646-7B0D-382C-1667-F30335F7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E6C4A2-4F1D-F102-BB14-1D868EBA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719385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03074-2553-83A7-651E-34D6BAE4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3C12AB-8E57-9354-7FD4-AA2BA66F9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E9D9F3-FE3C-C7C5-70F3-76990C81C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March 24, 2024</a:t>
            </a:fld>
            <a:endParaRPr lang="en-US" dirty="0">
              <a:latin typeface="+mn-lt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CEF76E-169C-DC6A-18EF-8B2B35F31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D47DAA-1354-0D0F-DBAD-6BA840C2D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274617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3FA0FD-CBBF-877A-CACD-9ECA37F30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94131F-EAEB-A1BA-DF1C-82AEE041D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4EDBDF-C215-6BDC-D9F3-6A21384DF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March 24, 2024</a:t>
            </a:fld>
            <a:endParaRPr lang="en-US" dirty="0">
              <a:latin typeface="+mn-lt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315E60-E0EF-7348-80ED-938C74711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1B8547-6EDE-2FD8-AA3F-DA6E062E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488607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C1C67-FDEC-CC30-1BA4-BBCE12C5C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87989A-A6F6-314F-9233-21544A691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85A0BC6-40A0-0D32-4668-4D4BD1CA4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FBE856-75AE-2BA8-3E83-822C6104E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March 24, 2024</a:t>
            </a:fld>
            <a:endParaRPr lang="en-US" dirty="0">
              <a:latin typeface="+mn-lt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63CF59-9307-D09F-6CA1-4600E3C22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4E3A99-0EDE-929F-23FC-928D5529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939884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37711-53A7-F582-595E-51865B3AB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CB3970-24F1-10B8-58F3-7A03C9320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320125D-09CA-E6AD-05D5-8F62EAFF6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47D8511-DF87-ECAC-117E-487607F33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1C8A626-B16E-F50C-0B07-A04E6FF33A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B75DF1A-93A0-D825-5870-532484B5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March 24, 2024</a:t>
            </a:fld>
            <a:endParaRPr lang="en-US" dirty="0">
              <a:latin typeface="+mn-lt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429C9D-08DA-1183-85D2-18856821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C555FFB-FB7D-F70C-0B03-B659ADD6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051599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6FF4A-31A3-0614-A84C-F0CDA25F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B0B3118-8ABA-72B1-E184-170D24B1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March 24, 2024</a:t>
            </a:fld>
            <a:endParaRPr lang="en-US" dirty="0">
              <a:latin typeface="+mn-lt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5079CE4-8E3D-29B2-C33C-976985F3F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7838B48-06A4-D4A3-BDC6-4F8B8035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393418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B335988-09E7-A88A-A3A2-841BD238D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March 24, 2024</a:t>
            </a:fld>
            <a:endParaRPr lang="en-US" dirty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F02FC41-1B1D-51BA-FC3B-DF0FC506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CE2608-F8FB-3BA4-4C9F-ACDC2F13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99891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63AE1E-1D72-3E72-20D7-337610DF8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FC4896-A82C-9C05-8D0D-882E3FE2C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86D852-D167-D11D-A7F6-A7CA0E892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09D69-5ED2-FD9D-7E9D-7544B5445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March 24, 2024</a:t>
            </a:fld>
            <a:endParaRPr lang="en-US" dirty="0">
              <a:latin typeface="+mn-lt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F65F3C-8F88-B941-CBB0-E22038FC8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82F813-141A-E358-4C5D-7581F278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657359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March 24,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05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3BA0A3-21CC-2F7A-CDDB-2432B17F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905BEBB-3CB1-A1AA-7966-FCF2148131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21536C-E29F-C77A-FE52-B6E9475F0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5A92BD-B0A3-1C1B-0211-3F0A6F085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March 24, 2024</a:t>
            </a:fld>
            <a:endParaRPr lang="en-US" dirty="0">
              <a:latin typeface="+mn-lt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D7109B-3012-2F31-AA96-AD8718419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6D35B2-6B10-E92F-C7A8-C26769EE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662566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15FB7-DA2F-BC0A-D2C9-5F570174C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281C2E3-E06A-F687-28D1-3C128D8EF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5FFC7C-758E-B2CC-F3F1-8D64440EE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March 24, 2024</a:t>
            </a:fld>
            <a:endParaRPr lang="en-US" dirty="0">
              <a:latin typeface="+mn-lt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3BFF21-11FC-2770-C57C-EE8443214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2329AC-F175-AE9D-F06B-22791D6D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185901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68E1C0-F2F5-1C50-7A10-C12323088A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A83025-D4A7-686E-5304-3B3029C07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28E340-BF54-9BA8-37A5-008B626BD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March 24, 2024</a:t>
            </a:fld>
            <a:endParaRPr lang="en-US" dirty="0">
              <a:latin typeface="+mn-lt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2B6FDC-366F-3E0A-EF43-A3BAB5DE3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86DEBA-2C40-9436-5B90-B1E95D0CE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39985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March 24,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5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March 24,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0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March 24,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380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March 24,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34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March 24,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4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March 24,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28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March 24,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March 24,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224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50" r:id="rId7"/>
    <p:sldLayoutId id="2147483746" r:id="rId8"/>
    <p:sldLayoutId id="2147483747" r:id="rId9"/>
    <p:sldLayoutId id="2147483748" r:id="rId10"/>
    <p:sldLayoutId id="2147483749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164C3AF-66F3-B351-EE33-BB267743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7A2B9B-9AB5-106F-1C16-728866A33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72DE8E-7942-157E-8D04-B3F0BFF31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3960BD-7AC1-4217-9611-AAA56D3EE38F}" type="datetime4">
              <a:rPr lang="en-US" smtClean="0"/>
              <a:pPr/>
              <a:t>March 24, 2024</a:t>
            </a:fld>
            <a:endParaRPr lang="en-US" dirty="0">
              <a:latin typeface="+mn-lt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32CDB0-E373-4553-5FB5-5FDB4F3EB2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03EFC0-E381-3931-6E37-9E93FB376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4AEF59-F28E-467C-9EA3-92D1CFAD475A}" type="slidenum">
              <a:rPr lang="en-US" smtClean="0"/>
              <a:pPr/>
              <a:t>‹Nº›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45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Diagrama&#10;&#10;Descripción generada automáticamente">
            <a:extLst>
              <a:ext uri="{FF2B5EF4-FFF2-40B4-BE49-F238E27FC236}">
                <a16:creationId xmlns:a16="http://schemas.microsoft.com/office/drawing/2014/main" id="{C0ADA621-A374-0517-1688-68EE4D4215F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32" name="Picture 8" descr="Universidad de San Jorge Logo PNG Vector (EPS) Free Download">
            <a:extLst>
              <a:ext uri="{FF2B5EF4-FFF2-40B4-BE49-F238E27FC236}">
                <a16:creationId xmlns:a16="http://schemas.microsoft.com/office/drawing/2014/main" id="{6490FBE1-3B0F-83D5-301B-C94DCD665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712" y="5768611"/>
            <a:ext cx="513188" cy="61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B381946-4042-D25F-781D-B3D9E2858549}"/>
              </a:ext>
            </a:extLst>
          </p:cNvPr>
          <p:cNvSpPr txBox="1"/>
          <p:nvPr/>
        </p:nvSpPr>
        <p:spPr>
          <a:xfrm>
            <a:off x="3043234" y="3244334"/>
            <a:ext cx="610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Título de la comunicación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C2DD98-7320-15E7-FBE5-D4939DEEEC2E}"/>
              </a:ext>
            </a:extLst>
          </p:cNvPr>
          <p:cNvSpPr txBox="1"/>
          <p:nvPr/>
        </p:nvSpPr>
        <p:spPr>
          <a:xfrm>
            <a:off x="3043235" y="3598277"/>
            <a:ext cx="6105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Autor/a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BE9496C-9D56-0287-B1C7-852A79F39E71}"/>
              </a:ext>
            </a:extLst>
          </p:cNvPr>
          <p:cNvSpPr txBox="1"/>
          <p:nvPr/>
        </p:nvSpPr>
        <p:spPr>
          <a:xfrm>
            <a:off x="3043235" y="5056672"/>
            <a:ext cx="610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II Congreso de iniciación a la investigación</a:t>
            </a:r>
          </a:p>
          <a:p>
            <a:pPr algn="ctr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10-11 de junio, Zaragoza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3C9794-8E06-F7F7-2A25-7D55A8CB6DBC}"/>
              </a:ext>
            </a:extLst>
          </p:cNvPr>
          <p:cNvSpPr txBox="1"/>
          <p:nvPr/>
        </p:nvSpPr>
        <p:spPr>
          <a:xfrm>
            <a:off x="3043235" y="3912008"/>
            <a:ext cx="6105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Grado USJ / Universidad (en caso de no proceder de USJ)</a:t>
            </a:r>
          </a:p>
        </p:txBody>
      </p:sp>
      <p:pic>
        <p:nvPicPr>
          <p:cNvPr id="11" name="Imagen 10" descr="Imagen que contiene Polígono&#10;&#10;Descripción generada automáticamente">
            <a:extLst>
              <a:ext uri="{FF2B5EF4-FFF2-40B4-BE49-F238E27FC236}">
                <a16:creationId xmlns:a16="http://schemas.microsoft.com/office/drawing/2014/main" id="{88AC328E-3FCA-2E5A-9CAD-4BC893663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768611"/>
            <a:ext cx="701927" cy="70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86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9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iversidad de San Jorge Logo PNG Vector (EPS) Free Download">
            <a:extLst>
              <a:ext uri="{FF2B5EF4-FFF2-40B4-BE49-F238E27FC236}">
                <a16:creationId xmlns:a16="http://schemas.microsoft.com/office/drawing/2014/main" id="{05475171-2971-BE66-62A4-2F1B9D2C5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932" y="271551"/>
            <a:ext cx="458158" cy="5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Imagen que contiene Polígono&#10;&#10;Descripción generada automáticamente">
            <a:extLst>
              <a:ext uri="{FF2B5EF4-FFF2-40B4-BE49-F238E27FC236}">
                <a16:creationId xmlns:a16="http://schemas.microsoft.com/office/drawing/2014/main" id="{2A13DDFD-BDB7-90A4-4ABD-3908F24D4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8932" y="1014500"/>
            <a:ext cx="616219" cy="61621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3CEFA8E-0034-731E-E4E4-3089835FA9D0}"/>
              </a:ext>
            </a:extLst>
          </p:cNvPr>
          <p:cNvSpPr/>
          <p:nvPr/>
        </p:nvSpPr>
        <p:spPr>
          <a:xfrm>
            <a:off x="0" y="706724"/>
            <a:ext cx="4216149" cy="307776"/>
          </a:xfrm>
          <a:prstGeom prst="rect">
            <a:avLst/>
          </a:prstGeom>
          <a:solidFill>
            <a:srgbClr val="94C1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ÍNDICE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4C56D84-7109-1F8F-5F4B-FADFCFFC3175}"/>
              </a:ext>
            </a:extLst>
          </p:cNvPr>
          <p:cNvSpPr txBox="1"/>
          <p:nvPr/>
        </p:nvSpPr>
        <p:spPr>
          <a:xfrm>
            <a:off x="4917440" y="2297664"/>
            <a:ext cx="2357120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  <a:p>
            <a:pPr algn="ctr">
              <a:lnSpc>
                <a:spcPct val="150000"/>
              </a:lnSpc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  <a:p>
            <a:pPr algn="ctr">
              <a:lnSpc>
                <a:spcPct val="150000"/>
              </a:lnSpc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</a:p>
          <a:p>
            <a:pPr algn="ctr">
              <a:lnSpc>
                <a:spcPct val="150000"/>
              </a:lnSpc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  <a:p>
            <a:pPr algn="ctr">
              <a:lnSpc>
                <a:spcPct val="150000"/>
              </a:lnSpc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  <a:p>
            <a:pPr algn="ctr">
              <a:lnSpc>
                <a:spcPct val="150000"/>
              </a:lnSpc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REFERENCIAS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9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iversidad de San Jorge Logo PNG Vector (EPS) Free Download">
            <a:extLst>
              <a:ext uri="{FF2B5EF4-FFF2-40B4-BE49-F238E27FC236}">
                <a16:creationId xmlns:a16="http://schemas.microsoft.com/office/drawing/2014/main" id="{05475171-2971-BE66-62A4-2F1B9D2C5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932" y="271551"/>
            <a:ext cx="458158" cy="5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Imagen que contiene Polígono&#10;&#10;Descripción generada automáticamente">
            <a:extLst>
              <a:ext uri="{FF2B5EF4-FFF2-40B4-BE49-F238E27FC236}">
                <a16:creationId xmlns:a16="http://schemas.microsoft.com/office/drawing/2014/main" id="{2A13DDFD-BDB7-90A4-4ABD-3908F24D4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8932" y="1014500"/>
            <a:ext cx="616219" cy="61621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3CEFA8E-0034-731E-E4E4-3089835FA9D0}"/>
              </a:ext>
            </a:extLst>
          </p:cNvPr>
          <p:cNvSpPr/>
          <p:nvPr/>
        </p:nvSpPr>
        <p:spPr>
          <a:xfrm>
            <a:off x="0" y="706724"/>
            <a:ext cx="4216149" cy="307776"/>
          </a:xfrm>
          <a:prstGeom prst="rect">
            <a:avLst/>
          </a:prstGeom>
          <a:solidFill>
            <a:srgbClr val="94C1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362181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9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iversidad de San Jorge Logo PNG Vector (EPS) Free Download">
            <a:extLst>
              <a:ext uri="{FF2B5EF4-FFF2-40B4-BE49-F238E27FC236}">
                <a16:creationId xmlns:a16="http://schemas.microsoft.com/office/drawing/2014/main" id="{05475171-2971-BE66-62A4-2F1B9D2C5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932" y="271551"/>
            <a:ext cx="458158" cy="5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Imagen que contiene Polígono&#10;&#10;Descripción generada automáticamente">
            <a:extLst>
              <a:ext uri="{FF2B5EF4-FFF2-40B4-BE49-F238E27FC236}">
                <a16:creationId xmlns:a16="http://schemas.microsoft.com/office/drawing/2014/main" id="{2A13DDFD-BDB7-90A4-4ABD-3908F24D4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8932" y="1014500"/>
            <a:ext cx="616219" cy="61621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3CEFA8E-0034-731E-E4E4-3089835FA9D0}"/>
              </a:ext>
            </a:extLst>
          </p:cNvPr>
          <p:cNvSpPr/>
          <p:nvPr/>
        </p:nvSpPr>
        <p:spPr>
          <a:xfrm>
            <a:off x="0" y="706724"/>
            <a:ext cx="4216149" cy="307776"/>
          </a:xfrm>
          <a:prstGeom prst="rect">
            <a:avLst/>
          </a:prstGeom>
          <a:solidFill>
            <a:srgbClr val="94C1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1403593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9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iversidad de San Jorge Logo PNG Vector (EPS) Free Download">
            <a:extLst>
              <a:ext uri="{FF2B5EF4-FFF2-40B4-BE49-F238E27FC236}">
                <a16:creationId xmlns:a16="http://schemas.microsoft.com/office/drawing/2014/main" id="{05475171-2971-BE66-62A4-2F1B9D2C5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932" y="271551"/>
            <a:ext cx="458158" cy="5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Imagen que contiene Polígono&#10;&#10;Descripción generada automáticamente">
            <a:extLst>
              <a:ext uri="{FF2B5EF4-FFF2-40B4-BE49-F238E27FC236}">
                <a16:creationId xmlns:a16="http://schemas.microsoft.com/office/drawing/2014/main" id="{2A13DDFD-BDB7-90A4-4ABD-3908F24D4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8932" y="1014500"/>
            <a:ext cx="616219" cy="61621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3CEFA8E-0034-731E-E4E4-3089835FA9D0}"/>
              </a:ext>
            </a:extLst>
          </p:cNvPr>
          <p:cNvSpPr/>
          <p:nvPr/>
        </p:nvSpPr>
        <p:spPr>
          <a:xfrm>
            <a:off x="0" y="706724"/>
            <a:ext cx="4216149" cy="307776"/>
          </a:xfrm>
          <a:prstGeom prst="rect">
            <a:avLst/>
          </a:prstGeom>
          <a:solidFill>
            <a:srgbClr val="94C1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1676008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9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iversidad de San Jorge Logo PNG Vector (EPS) Free Download">
            <a:extLst>
              <a:ext uri="{FF2B5EF4-FFF2-40B4-BE49-F238E27FC236}">
                <a16:creationId xmlns:a16="http://schemas.microsoft.com/office/drawing/2014/main" id="{05475171-2971-BE66-62A4-2F1B9D2C5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932" y="271551"/>
            <a:ext cx="458158" cy="5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Imagen que contiene Polígono&#10;&#10;Descripción generada automáticamente">
            <a:extLst>
              <a:ext uri="{FF2B5EF4-FFF2-40B4-BE49-F238E27FC236}">
                <a16:creationId xmlns:a16="http://schemas.microsoft.com/office/drawing/2014/main" id="{2A13DDFD-BDB7-90A4-4ABD-3908F24D4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8932" y="1014500"/>
            <a:ext cx="616219" cy="61621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3CEFA8E-0034-731E-E4E4-3089835FA9D0}"/>
              </a:ext>
            </a:extLst>
          </p:cNvPr>
          <p:cNvSpPr/>
          <p:nvPr/>
        </p:nvSpPr>
        <p:spPr>
          <a:xfrm>
            <a:off x="0" y="706724"/>
            <a:ext cx="4216149" cy="307776"/>
          </a:xfrm>
          <a:prstGeom prst="rect">
            <a:avLst/>
          </a:prstGeom>
          <a:solidFill>
            <a:srgbClr val="94C1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3471458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9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iversidad de San Jorge Logo PNG Vector (EPS) Free Download">
            <a:extLst>
              <a:ext uri="{FF2B5EF4-FFF2-40B4-BE49-F238E27FC236}">
                <a16:creationId xmlns:a16="http://schemas.microsoft.com/office/drawing/2014/main" id="{05475171-2971-BE66-62A4-2F1B9D2C5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932" y="271551"/>
            <a:ext cx="458158" cy="5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Imagen que contiene Polígono&#10;&#10;Descripción generada automáticamente">
            <a:extLst>
              <a:ext uri="{FF2B5EF4-FFF2-40B4-BE49-F238E27FC236}">
                <a16:creationId xmlns:a16="http://schemas.microsoft.com/office/drawing/2014/main" id="{2A13DDFD-BDB7-90A4-4ABD-3908F24D4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8932" y="1014500"/>
            <a:ext cx="616219" cy="61621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3CEFA8E-0034-731E-E4E4-3089835FA9D0}"/>
              </a:ext>
            </a:extLst>
          </p:cNvPr>
          <p:cNvSpPr/>
          <p:nvPr/>
        </p:nvSpPr>
        <p:spPr>
          <a:xfrm>
            <a:off x="0" y="706724"/>
            <a:ext cx="4216149" cy="307776"/>
          </a:xfrm>
          <a:prstGeom prst="rect">
            <a:avLst/>
          </a:prstGeom>
          <a:solidFill>
            <a:srgbClr val="94C1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710708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9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iversidad de San Jorge Logo PNG Vector (EPS) Free Download">
            <a:extLst>
              <a:ext uri="{FF2B5EF4-FFF2-40B4-BE49-F238E27FC236}">
                <a16:creationId xmlns:a16="http://schemas.microsoft.com/office/drawing/2014/main" id="{05475171-2971-BE66-62A4-2F1B9D2C5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932" y="271551"/>
            <a:ext cx="458158" cy="5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Imagen que contiene Polígono&#10;&#10;Descripción generada automáticamente">
            <a:extLst>
              <a:ext uri="{FF2B5EF4-FFF2-40B4-BE49-F238E27FC236}">
                <a16:creationId xmlns:a16="http://schemas.microsoft.com/office/drawing/2014/main" id="{2A13DDFD-BDB7-90A4-4ABD-3908F24D4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8932" y="1014500"/>
            <a:ext cx="616219" cy="61621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3CEFA8E-0034-731E-E4E4-3089835FA9D0}"/>
              </a:ext>
            </a:extLst>
          </p:cNvPr>
          <p:cNvSpPr/>
          <p:nvPr/>
        </p:nvSpPr>
        <p:spPr>
          <a:xfrm>
            <a:off x="0" y="706724"/>
            <a:ext cx="4216149" cy="307776"/>
          </a:xfrm>
          <a:prstGeom prst="rect">
            <a:avLst/>
          </a:prstGeom>
          <a:solidFill>
            <a:srgbClr val="94C1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REFERENCIAS</a:t>
            </a:r>
          </a:p>
        </p:txBody>
      </p:sp>
    </p:spTree>
    <p:extLst>
      <p:ext uri="{BB962C8B-B14F-4D97-AF65-F5344CB8AC3E}">
        <p14:creationId xmlns:p14="http://schemas.microsoft.com/office/powerpoint/2010/main" val="1485499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9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>
            <a:extLst>
              <a:ext uri="{FF2B5EF4-FFF2-40B4-BE49-F238E27FC236}">
                <a16:creationId xmlns:a16="http://schemas.microsoft.com/office/drawing/2014/main" id="{7F727B8C-8835-1CD8-F36C-2958F19F7811}"/>
              </a:ext>
            </a:extLst>
          </p:cNvPr>
          <p:cNvPicPr/>
          <p:nvPr/>
        </p:nvPicPr>
        <p:blipFill rotWithShape="1">
          <a:blip r:embed="rId2" cstate="print"/>
          <a:srcRect t="15373"/>
          <a:stretch/>
        </p:blipFill>
        <p:spPr>
          <a:xfrm>
            <a:off x="4435078" y="3903259"/>
            <a:ext cx="3420070" cy="295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76210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nalogousFromDarkSeedLeftStep">
      <a:dk1>
        <a:srgbClr val="000000"/>
      </a:dk1>
      <a:lt1>
        <a:srgbClr val="FFFFFF"/>
      </a:lt1>
      <a:dk2>
        <a:srgbClr val="1B2830"/>
      </a:dk2>
      <a:lt2>
        <a:srgbClr val="F0F3F2"/>
      </a:lt2>
      <a:accent1>
        <a:srgbClr val="DB358E"/>
      </a:accent1>
      <a:accent2>
        <a:srgbClr val="C923C1"/>
      </a:accent2>
      <a:accent3>
        <a:srgbClr val="9E35DB"/>
      </a:accent3>
      <a:accent4>
        <a:srgbClr val="5635CD"/>
      </a:accent4>
      <a:accent5>
        <a:srgbClr val="3557DB"/>
      </a:accent5>
      <a:accent6>
        <a:srgbClr val="238AC9"/>
      </a:accent6>
      <a:hlink>
        <a:srgbClr val="3F44BF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F8E34EF4B254A96B2A3A64A875868" ma:contentTypeVersion="2" ma:contentTypeDescription="Create a new document." ma:contentTypeScope="" ma:versionID="f305406850c9df603c47a6e3c7216cfe">
  <xsd:schema xmlns:xsd="http://www.w3.org/2001/XMLSchema" xmlns:xs="http://www.w3.org/2001/XMLSchema" xmlns:p="http://schemas.microsoft.com/office/2006/metadata/properties" xmlns:ns3="7597f22d-1aa4-42e1-9b0b-db7e302e97bc" targetNamespace="http://schemas.microsoft.com/office/2006/metadata/properties" ma:root="true" ma:fieldsID="f625e65646658e4ab280c01bca67fcc5" ns3:_="">
    <xsd:import namespace="7597f22d-1aa4-42e1-9b0b-db7e302e97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7f22d-1aa4-42e1-9b0b-db7e302e97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281F85-C3D4-4A98-8E62-EA3F3512C5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60ACE0-9C25-4D8D-B9EE-19641838F4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97f22d-1aa4-42e1-9b0b-db7e302e97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6E54DF-3238-425D-9AFA-7D5C870B2552}">
  <ds:schemaRefs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7597f22d-1aa4-42e1-9b0b-db7e302e97b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</TotalTime>
  <Words>45</Words>
  <Application>Microsoft Office PowerPoint</Application>
  <PresentationFormat>Panorámica</PresentationFormat>
  <Paragraphs>18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Bembo</vt:lpstr>
      <vt:lpstr>Calibri</vt:lpstr>
      <vt:lpstr>ArchiveVTI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Congreso de iniciación a la investigación</dc:title>
  <dc:creator>Universidad San Jorge</dc:creator>
  <cp:lastModifiedBy>Adrián Serrano Sanz</cp:lastModifiedBy>
  <cp:revision>82</cp:revision>
  <dcterms:created xsi:type="dcterms:W3CDTF">2021-02-08T17:01:45Z</dcterms:created>
  <dcterms:modified xsi:type="dcterms:W3CDTF">2024-03-24T19:17:09Z</dcterms:modified>
</cp:coreProperties>
</file>