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4" r:id="rId4"/>
  </p:sldMasterIdLst>
  <p:notesMasterIdLst>
    <p:notesMasterId r:id="rId7"/>
  </p:notesMasterIdLst>
  <p:sldIdLst>
    <p:sldId id="366" r:id="rId5"/>
    <p:sldId id="36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ortada" id="{F155EA25-093C-45FA-AEC2-B6E2BFA1A4F0}">
          <p14:sldIdLst>
            <p14:sldId id="366"/>
            <p14:sldId id="3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BB81F3-FA4C-2D4C-A0CA-DE8AA548430E}" v="4" dt="2025-05-08T08:26:23.2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6270" autoAdjust="0"/>
    <p:restoredTop sz="86395" autoAdjust="0"/>
  </p:normalViewPr>
  <p:slideViewPr>
    <p:cSldViewPr snapToGrid="0">
      <p:cViewPr varScale="1">
        <p:scale>
          <a:sx n="105" d="100"/>
          <a:sy n="105" d="100"/>
        </p:scale>
        <p:origin x="107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LOMBA ERASO" userId="f02018f8-54a4-4e28-8324-05e38509b473" providerId="ADAL" clId="{9EBB81F3-FA4C-2D4C-A0CA-DE8AA548430E}"/>
    <pc:docChg chg="undo custSel addSld delSld modSld delMainMaster modMainMaster addSection delSection modSection modNotesMaster">
      <pc:chgData name="LAURA LOMBA ERASO" userId="f02018f8-54a4-4e28-8324-05e38509b473" providerId="ADAL" clId="{9EBB81F3-FA4C-2D4C-A0CA-DE8AA548430E}" dt="2025-05-08T08:27:10.278" v="39" actId="680"/>
      <pc:docMkLst>
        <pc:docMk/>
      </pc:docMkLst>
      <pc:sldChg chg="modSp del">
        <pc:chgData name="LAURA LOMBA ERASO" userId="f02018f8-54a4-4e28-8324-05e38509b473" providerId="ADAL" clId="{9EBB81F3-FA4C-2D4C-A0CA-DE8AA548430E}" dt="2025-05-08T08:26:54.733" v="23" actId="2696"/>
        <pc:sldMkLst>
          <pc:docMk/>
          <pc:sldMk cId="0" sldId="282"/>
        </pc:sldMkLst>
        <pc:spChg chg="mod">
          <ac:chgData name="LAURA LOMBA ERASO" userId="f02018f8-54a4-4e28-8324-05e38509b473" providerId="ADAL" clId="{9EBB81F3-FA4C-2D4C-A0CA-DE8AA548430E}" dt="2025-05-08T08:25:56.335" v="2"/>
          <ac:spMkLst>
            <pc:docMk/>
            <pc:sldMk cId="0" sldId="282"/>
            <ac:spMk id="2" creationId="{03CEFA8E-0034-731E-E4E4-3089835FA9D0}"/>
          </ac:spMkLst>
        </pc:spChg>
        <pc:spChg chg="mod">
          <ac:chgData name="LAURA LOMBA ERASO" userId="f02018f8-54a4-4e28-8324-05e38509b473" providerId="ADAL" clId="{9EBB81F3-FA4C-2D4C-A0CA-DE8AA548430E}" dt="2025-05-08T08:25:56.335" v="2"/>
          <ac:spMkLst>
            <pc:docMk/>
            <pc:sldMk cId="0" sldId="282"/>
            <ac:spMk id="3" creationId="{74C56D84-7109-1F8F-5F4B-FADFCFFC3175}"/>
          </ac:spMkLst>
        </pc:spChg>
        <pc:picChg chg="mod">
          <ac:chgData name="LAURA LOMBA ERASO" userId="f02018f8-54a4-4e28-8324-05e38509b473" providerId="ADAL" clId="{9EBB81F3-FA4C-2D4C-A0CA-DE8AA548430E}" dt="2025-05-08T08:25:56.335" v="2"/>
          <ac:picMkLst>
            <pc:docMk/>
            <pc:sldMk cId="0" sldId="282"/>
            <ac:picMk id="4" creationId="{05475171-2971-BE66-62A4-2F1B9D2C59DA}"/>
          </ac:picMkLst>
        </pc:picChg>
        <pc:picChg chg="mod">
          <ac:chgData name="LAURA LOMBA ERASO" userId="f02018f8-54a4-4e28-8324-05e38509b473" providerId="ADAL" clId="{9EBB81F3-FA4C-2D4C-A0CA-DE8AA548430E}" dt="2025-05-08T08:25:56.335" v="2"/>
          <ac:picMkLst>
            <pc:docMk/>
            <pc:sldMk cId="0" sldId="282"/>
            <ac:picMk id="5" creationId="{2A13DDFD-BDB7-90A4-4ABD-3908F24D4303}"/>
          </ac:picMkLst>
        </pc:picChg>
      </pc:sldChg>
      <pc:sldChg chg="addSp delSp modSp add del mod">
        <pc:chgData name="LAURA LOMBA ERASO" userId="f02018f8-54a4-4e28-8324-05e38509b473" providerId="ADAL" clId="{9EBB81F3-FA4C-2D4C-A0CA-DE8AA548430E}" dt="2025-05-08T08:27:02.974" v="34" actId="18676"/>
        <pc:sldMkLst>
          <pc:docMk/>
          <pc:sldMk cId="3358186629" sldId="366"/>
        </pc:sldMkLst>
        <pc:spChg chg="mod">
          <ac:chgData name="LAURA LOMBA ERASO" userId="f02018f8-54a4-4e28-8324-05e38509b473" providerId="ADAL" clId="{9EBB81F3-FA4C-2D4C-A0CA-DE8AA548430E}" dt="2025-05-08T08:25:56.335" v="2"/>
          <ac:spMkLst>
            <pc:docMk/>
            <pc:sldMk cId="3358186629" sldId="366"/>
            <ac:spMk id="4" creationId="{5B381946-4042-D25F-781D-B3D9E2858549}"/>
          </ac:spMkLst>
        </pc:spChg>
        <pc:spChg chg="mod">
          <ac:chgData name="LAURA LOMBA ERASO" userId="f02018f8-54a4-4e28-8324-05e38509b473" providerId="ADAL" clId="{9EBB81F3-FA4C-2D4C-A0CA-DE8AA548430E}" dt="2025-05-08T08:25:56.335" v="2"/>
          <ac:spMkLst>
            <pc:docMk/>
            <pc:sldMk cId="3358186629" sldId="366"/>
            <ac:spMk id="5" creationId="{4EC2DD98-7320-15E7-FBE5-D4939DEEEC2E}"/>
          </ac:spMkLst>
        </pc:spChg>
        <pc:spChg chg="mod">
          <ac:chgData name="LAURA LOMBA ERASO" userId="f02018f8-54a4-4e28-8324-05e38509b473" providerId="ADAL" clId="{9EBB81F3-FA4C-2D4C-A0CA-DE8AA548430E}" dt="2025-05-08T08:26:36.109" v="19" actId="20577"/>
          <ac:spMkLst>
            <pc:docMk/>
            <pc:sldMk cId="3358186629" sldId="366"/>
            <ac:spMk id="6" creationId="{9BE9496C-9D56-0287-B1C7-852A79F39E71}"/>
          </ac:spMkLst>
        </pc:spChg>
        <pc:spChg chg="mod">
          <ac:chgData name="LAURA LOMBA ERASO" userId="f02018f8-54a4-4e28-8324-05e38509b473" providerId="ADAL" clId="{9EBB81F3-FA4C-2D4C-A0CA-DE8AA548430E}" dt="2025-05-08T08:25:56.335" v="2"/>
          <ac:spMkLst>
            <pc:docMk/>
            <pc:sldMk cId="3358186629" sldId="366"/>
            <ac:spMk id="7" creationId="{6A3C9794-8E06-F7F7-2A25-7D55A8CB6DBC}"/>
          </ac:spMkLst>
        </pc:spChg>
        <pc:picChg chg="add mod">
          <ac:chgData name="LAURA LOMBA ERASO" userId="f02018f8-54a4-4e28-8324-05e38509b473" providerId="ADAL" clId="{9EBB81F3-FA4C-2D4C-A0CA-DE8AA548430E}" dt="2025-05-08T08:26:21.499" v="8" actId="14100"/>
          <ac:picMkLst>
            <pc:docMk/>
            <pc:sldMk cId="3358186629" sldId="366"/>
            <ac:picMk id="3" creationId="{539455A8-C882-7F5D-6147-6BCD13717882}"/>
          </ac:picMkLst>
        </pc:picChg>
        <pc:picChg chg="del">
          <ac:chgData name="LAURA LOMBA ERASO" userId="f02018f8-54a4-4e28-8324-05e38509b473" providerId="ADAL" clId="{9EBB81F3-FA4C-2D4C-A0CA-DE8AA548430E}" dt="2025-05-08T08:25:42.091" v="0" actId="478"/>
          <ac:picMkLst>
            <pc:docMk/>
            <pc:sldMk cId="3358186629" sldId="366"/>
            <ac:picMk id="9" creationId="{C0ADA621-A374-0517-1688-68EE4D4215F7}"/>
          </ac:picMkLst>
        </pc:picChg>
        <pc:picChg chg="mod">
          <ac:chgData name="LAURA LOMBA ERASO" userId="f02018f8-54a4-4e28-8324-05e38509b473" providerId="ADAL" clId="{9EBB81F3-FA4C-2D4C-A0CA-DE8AA548430E}" dt="2025-05-08T08:26:40.738" v="22" actId="1076"/>
          <ac:picMkLst>
            <pc:docMk/>
            <pc:sldMk cId="3358186629" sldId="366"/>
            <ac:picMk id="11" creationId="{88AC328E-3FCA-2E5A-9CAD-4BC893663375}"/>
          </ac:picMkLst>
        </pc:picChg>
        <pc:picChg chg="del mod">
          <ac:chgData name="LAURA LOMBA ERASO" userId="f02018f8-54a4-4e28-8324-05e38509b473" providerId="ADAL" clId="{9EBB81F3-FA4C-2D4C-A0CA-DE8AA548430E}" dt="2025-05-08T08:26:23.246" v="9" actId="478"/>
          <ac:picMkLst>
            <pc:docMk/>
            <pc:sldMk cId="3358186629" sldId="366"/>
            <ac:picMk id="1032" creationId="{6490FBE1-3B0F-83D5-301B-C94DCD665706}"/>
          </ac:picMkLst>
        </pc:picChg>
      </pc:sldChg>
      <pc:sldChg chg="new">
        <pc:chgData name="LAURA LOMBA ERASO" userId="f02018f8-54a4-4e28-8324-05e38509b473" providerId="ADAL" clId="{9EBB81F3-FA4C-2D4C-A0CA-DE8AA548430E}" dt="2025-05-08T08:27:10.278" v="39" actId="680"/>
        <pc:sldMkLst>
          <pc:docMk/>
          <pc:sldMk cId="61718918" sldId="367"/>
        </pc:sldMkLst>
      </pc:sldChg>
      <pc:sldChg chg="modSp del">
        <pc:chgData name="LAURA LOMBA ERASO" userId="f02018f8-54a4-4e28-8324-05e38509b473" providerId="ADAL" clId="{9EBB81F3-FA4C-2D4C-A0CA-DE8AA548430E}" dt="2025-05-08T08:26:55.334" v="24" actId="2696"/>
        <pc:sldMkLst>
          <pc:docMk/>
          <pc:sldMk cId="3621819675" sldId="367"/>
        </pc:sldMkLst>
        <pc:spChg chg="mod">
          <ac:chgData name="LAURA LOMBA ERASO" userId="f02018f8-54a4-4e28-8324-05e38509b473" providerId="ADAL" clId="{9EBB81F3-FA4C-2D4C-A0CA-DE8AA548430E}" dt="2025-05-08T08:25:56.335" v="2"/>
          <ac:spMkLst>
            <pc:docMk/>
            <pc:sldMk cId="3621819675" sldId="367"/>
            <ac:spMk id="2" creationId="{03CEFA8E-0034-731E-E4E4-3089835FA9D0}"/>
          </ac:spMkLst>
        </pc:spChg>
        <pc:picChg chg="mod">
          <ac:chgData name="LAURA LOMBA ERASO" userId="f02018f8-54a4-4e28-8324-05e38509b473" providerId="ADAL" clId="{9EBB81F3-FA4C-2D4C-A0CA-DE8AA548430E}" dt="2025-05-08T08:25:56.335" v="2"/>
          <ac:picMkLst>
            <pc:docMk/>
            <pc:sldMk cId="3621819675" sldId="367"/>
            <ac:picMk id="4" creationId="{05475171-2971-BE66-62A4-2F1B9D2C59DA}"/>
          </ac:picMkLst>
        </pc:picChg>
        <pc:picChg chg="mod">
          <ac:chgData name="LAURA LOMBA ERASO" userId="f02018f8-54a4-4e28-8324-05e38509b473" providerId="ADAL" clId="{9EBB81F3-FA4C-2D4C-A0CA-DE8AA548430E}" dt="2025-05-08T08:25:56.335" v="2"/>
          <ac:picMkLst>
            <pc:docMk/>
            <pc:sldMk cId="3621819675" sldId="367"/>
            <ac:picMk id="5" creationId="{2A13DDFD-BDB7-90A4-4ABD-3908F24D4303}"/>
          </ac:picMkLst>
        </pc:picChg>
      </pc:sldChg>
      <pc:sldChg chg="modSp del">
        <pc:chgData name="LAURA LOMBA ERASO" userId="f02018f8-54a4-4e28-8324-05e38509b473" providerId="ADAL" clId="{9EBB81F3-FA4C-2D4C-A0CA-DE8AA548430E}" dt="2025-05-08T08:26:55.929" v="25" actId="2696"/>
        <pc:sldMkLst>
          <pc:docMk/>
          <pc:sldMk cId="1403593940" sldId="368"/>
        </pc:sldMkLst>
        <pc:spChg chg="mod">
          <ac:chgData name="LAURA LOMBA ERASO" userId="f02018f8-54a4-4e28-8324-05e38509b473" providerId="ADAL" clId="{9EBB81F3-FA4C-2D4C-A0CA-DE8AA548430E}" dt="2025-05-08T08:25:56.335" v="2"/>
          <ac:spMkLst>
            <pc:docMk/>
            <pc:sldMk cId="1403593940" sldId="368"/>
            <ac:spMk id="2" creationId="{03CEFA8E-0034-731E-E4E4-3089835FA9D0}"/>
          </ac:spMkLst>
        </pc:spChg>
        <pc:picChg chg="mod">
          <ac:chgData name="LAURA LOMBA ERASO" userId="f02018f8-54a4-4e28-8324-05e38509b473" providerId="ADAL" clId="{9EBB81F3-FA4C-2D4C-A0CA-DE8AA548430E}" dt="2025-05-08T08:25:56.335" v="2"/>
          <ac:picMkLst>
            <pc:docMk/>
            <pc:sldMk cId="1403593940" sldId="368"/>
            <ac:picMk id="4" creationId="{05475171-2971-BE66-62A4-2F1B9D2C59DA}"/>
          </ac:picMkLst>
        </pc:picChg>
        <pc:picChg chg="mod">
          <ac:chgData name="LAURA LOMBA ERASO" userId="f02018f8-54a4-4e28-8324-05e38509b473" providerId="ADAL" clId="{9EBB81F3-FA4C-2D4C-A0CA-DE8AA548430E}" dt="2025-05-08T08:25:56.335" v="2"/>
          <ac:picMkLst>
            <pc:docMk/>
            <pc:sldMk cId="1403593940" sldId="368"/>
            <ac:picMk id="5" creationId="{2A13DDFD-BDB7-90A4-4ABD-3908F24D4303}"/>
          </ac:picMkLst>
        </pc:picChg>
      </pc:sldChg>
      <pc:sldChg chg="modSp del">
        <pc:chgData name="LAURA LOMBA ERASO" userId="f02018f8-54a4-4e28-8324-05e38509b473" providerId="ADAL" clId="{9EBB81F3-FA4C-2D4C-A0CA-DE8AA548430E}" dt="2025-05-08T08:26:56.464" v="26" actId="2696"/>
        <pc:sldMkLst>
          <pc:docMk/>
          <pc:sldMk cId="1676008894" sldId="369"/>
        </pc:sldMkLst>
        <pc:spChg chg="mod">
          <ac:chgData name="LAURA LOMBA ERASO" userId="f02018f8-54a4-4e28-8324-05e38509b473" providerId="ADAL" clId="{9EBB81F3-FA4C-2D4C-A0CA-DE8AA548430E}" dt="2025-05-08T08:25:56.335" v="2"/>
          <ac:spMkLst>
            <pc:docMk/>
            <pc:sldMk cId="1676008894" sldId="369"/>
            <ac:spMk id="2" creationId="{03CEFA8E-0034-731E-E4E4-3089835FA9D0}"/>
          </ac:spMkLst>
        </pc:spChg>
        <pc:picChg chg="mod">
          <ac:chgData name="LAURA LOMBA ERASO" userId="f02018f8-54a4-4e28-8324-05e38509b473" providerId="ADAL" clId="{9EBB81F3-FA4C-2D4C-A0CA-DE8AA548430E}" dt="2025-05-08T08:25:56.335" v="2"/>
          <ac:picMkLst>
            <pc:docMk/>
            <pc:sldMk cId="1676008894" sldId="369"/>
            <ac:picMk id="4" creationId="{05475171-2971-BE66-62A4-2F1B9D2C59DA}"/>
          </ac:picMkLst>
        </pc:picChg>
        <pc:picChg chg="mod">
          <ac:chgData name="LAURA LOMBA ERASO" userId="f02018f8-54a4-4e28-8324-05e38509b473" providerId="ADAL" clId="{9EBB81F3-FA4C-2D4C-A0CA-DE8AA548430E}" dt="2025-05-08T08:25:56.335" v="2"/>
          <ac:picMkLst>
            <pc:docMk/>
            <pc:sldMk cId="1676008894" sldId="369"/>
            <ac:picMk id="5" creationId="{2A13DDFD-BDB7-90A4-4ABD-3908F24D4303}"/>
          </ac:picMkLst>
        </pc:picChg>
      </pc:sldChg>
      <pc:sldChg chg="modSp del">
        <pc:chgData name="LAURA LOMBA ERASO" userId="f02018f8-54a4-4e28-8324-05e38509b473" providerId="ADAL" clId="{9EBB81F3-FA4C-2D4C-A0CA-DE8AA548430E}" dt="2025-05-08T08:26:57.024" v="27" actId="2696"/>
        <pc:sldMkLst>
          <pc:docMk/>
          <pc:sldMk cId="3471458402" sldId="370"/>
        </pc:sldMkLst>
        <pc:spChg chg="mod">
          <ac:chgData name="LAURA LOMBA ERASO" userId="f02018f8-54a4-4e28-8324-05e38509b473" providerId="ADAL" clId="{9EBB81F3-FA4C-2D4C-A0CA-DE8AA548430E}" dt="2025-05-08T08:25:56.335" v="2"/>
          <ac:spMkLst>
            <pc:docMk/>
            <pc:sldMk cId="3471458402" sldId="370"/>
            <ac:spMk id="2" creationId="{03CEFA8E-0034-731E-E4E4-3089835FA9D0}"/>
          </ac:spMkLst>
        </pc:spChg>
        <pc:picChg chg="mod">
          <ac:chgData name="LAURA LOMBA ERASO" userId="f02018f8-54a4-4e28-8324-05e38509b473" providerId="ADAL" clId="{9EBB81F3-FA4C-2D4C-A0CA-DE8AA548430E}" dt="2025-05-08T08:25:56.335" v="2"/>
          <ac:picMkLst>
            <pc:docMk/>
            <pc:sldMk cId="3471458402" sldId="370"/>
            <ac:picMk id="4" creationId="{05475171-2971-BE66-62A4-2F1B9D2C59DA}"/>
          </ac:picMkLst>
        </pc:picChg>
        <pc:picChg chg="mod">
          <ac:chgData name="LAURA LOMBA ERASO" userId="f02018f8-54a4-4e28-8324-05e38509b473" providerId="ADAL" clId="{9EBB81F3-FA4C-2D4C-A0CA-DE8AA548430E}" dt="2025-05-08T08:25:56.335" v="2"/>
          <ac:picMkLst>
            <pc:docMk/>
            <pc:sldMk cId="3471458402" sldId="370"/>
            <ac:picMk id="5" creationId="{2A13DDFD-BDB7-90A4-4ABD-3908F24D4303}"/>
          </ac:picMkLst>
        </pc:picChg>
      </pc:sldChg>
      <pc:sldChg chg="modSp del">
        <pc:chgData name="LAURA LOMBA ERASO" userId="f02018f8-54a4-4e28-8324-05e38509b473" providerId="ADAL" clId="{9EBB81F3-FA4C-2D4C-A0CA-DE8AA548430E}" dt="2025-05-08T08:26:57.741" v="28" actId="2696"/>
        <pc:sldMkLst>
          <pc:docMk/>
          <pc:sldMk cId="710708229" sldId="372"/>
        </pc:sldMkLst>
        <pc:spChg chg="mod">
          <ac:chgData name="LAURA LOMBA ERASO" userId="f02018f8-54a4-4e28-8324-05e38509b473" providerId="ADAL" clId="{9EBB81F3-FA4C-2D4C-A0CA-DE8AA548430E}" dt="2025-05-08T08:25:56.335" v="2"/>
          <ac:spMkLst>
            <pc:docMk/>
            <pc:sldMk cId="710708229" sldId="372"/>
            <ac:spMk id="2" creationId="{03CEFA8E-0034-731E-E4E4-3089835FA9D0}"/>
          </ac:spMkLst>
        </pc:spChg>
        <pc:picChg chg="mod">
          <ac:chgData name="LAURA LOMBA ERASO" userId="f02018f8-54a4-4e28-8324-05e38509b473" providerId="ADAL" clId="{9EBB81F3-FA4C-2D4C-A0CA-DE8AA548430E}" dt="2025-05-08T08:25:56.335" v="2"/>
          <ac:picMkLst>
            <pc:docMk/>
            <pc:sldMk cId="710708229" sldId="372"/>
            <ac:picMk id="4" creationId="{05475171-2971-BE66-62A4-2F1B9D2C59DA}"/>
          </ac:picMkLst>
        </pc:picChg>
        <pc:picChg chg="mod">
          <ac:chgData name="LAURA LOMBA ERASO" userId="f02018f8-54a4-4e28-8324-05e38509b473" providerId="ADAL" clId="{9EBB81F3-FA4C-2D4C-A0CA-DE8AA548430E}" dt="2025-05-08T08:25:56.335" v="2"/>
          <ac:picMkLst>
            <pc:docMk/>
            <pc:sldMk cId="710708229" sldId="372"/>
            <ac:picMk id="5" creationId="{2A13DDFD-BDB7-90A4-4ABD-3908F24D4303}"/>
          </ac:picMkLst>
        </pc:picChg>
      </pc:sldChg>
      <pc:sldChg chg="modSp del">
        <pc:chgData name="LAURA LOMBA ERASO" userId="f02018f8-54a4-4e28-8324-05e38509b473" providerId="ADAL" clId="{9EBB81F3-FA4C-2D4C-A0CA-DE8AA548430E}" dt="2025-05-08T08:27:06.031" v="37" actId="18676"/>
        <pc:sldMkLst>
          <pc:docMk/>
          <pc:sldMk cId="1485499874" sldId="373"/>
        </pc:sldMkLst>
        <pc:spChg chg="mod">
          <ac:chgData name="LAURA LOMBA ERASO" userId="f02018f8-54a4-4e28-8324-05e38509b473" providerId="ADAL" clId="{9EBB81F3-FA4C-2D4C-A0CA-DE8AA548430E}" dt="2025-05-08T08:25:56.335" v="2"/>
          <ac:spMkLst>
            <pc:docMk/>
            <pc:sldMk cId="1485499874" sldId="373"/>
            <ac:spMk id="2" creationId="{03CEFA8E-0034-731E-E4E4-3089835FA9D0}"/>
          </ac:spMkLst>
        </pc:spChg>
        <pc:picChg chg="mod">
          <ac:chgData name="LAURA LOMBA ERASO" userId="f02018f8-54a4-4e28-8324-05e38509b473" providerId="ADAL" clId="{9EBB81F3-FA4C-2D4C-A0CA-DE8AA548430E}" dt="2025-05-08T08:25:56.335" v="2"/>
          <ac:picMkLst>
            <pc:docMk/>
            <pc:sldMk cId="1485499874" sldId="373"/>
            <ac:picMk id="4" creationId="{05475171-2971-BE66-62A4-2F1B9D2C59DA}"/>
          </ac:picMkLst>
        </pc:picChg>
        <pc:picChg chg="mod">
          <ac:chgData name="LAURA LOMBA ERASO" userId="f02018f8-54a4-4e28-8324-05e38509b473" providerId="ADAL" clId="{9EBB81F3-FA4C-2D4C-A0CA-DE8AA548430E}" dt="2025-05-08T08:25:56.335" v="2"/>
          <ac:picMkLst>
            <pc:docMk/>
            <pc:sldMk cId="1485499874" sldId="373"/>
            <ac:picMk id="5" creationId="{2A13DDFD-BDB7-90A4-4ABD-3908F24D4303}"/>
          </ac:picMkLst>
        </pc:picChg>
      </pc:sldChg>
      <pc:sldChg chg="modSp del">
        <pc:chgData name="LAURA LOMBA ERASO" userId="f02018f8-54a4-4e28-8324-05e38509b473" providerId="ADAL" clId="{9EBB81F3-FA4C-2D4C-A0CA-DE8AA548430E}" dt="2025-05-08T08:27:06.929" v="38" actId="18676"/>
        <pc:sldMkLst>
          <pc:docMk/>
          <pc:sldMk cId="3348876210" sldId="374"/>
        </pc:sldMkLst>
        <pc:picChg chg="mod">
          <ac:chgData name="LAURA LOMBA ERASO" userId="f02018f8-54a4-4e28-8324-05e38509b473" providerId="ADAL" clId="{9EBB81F3-FA4C-2D4C-A0CA-DE8AA548430E}" dt="2025-05-08T08:25:56.335" v="2"/>
          <ac:picMkLst>
            <pc:docMk/>
            <pc:sldMk cId="3348876210" sldId="374"/>
            <ac:picMk id="3" creationId="{7F727B8C-8835-1CD8-F36C-2958F19F7811}"/>
          </ac:picMkLst>
        </pc:picChg>
      </pc:sldChg>
      <pc:sldMasterChg chg="modSp del delSldLayout modSldLayout">
        <pc:chgData name="LAURA LOMBA ERASO" userId="f02018f8-54a4-4e28-8324-05e38509b473" providerId="ADAL" clId="{9EBB81F3-FA4C-2D4C-A0CA-DE8AA548430E}" dt="2025-05-08T08:27:06.031" v="37" actId="18676"/>
        <pc:sldMasterMkLst>
          <pc:docMk/>
          <pc:sldMasterMk cId="2262245457" sldId="2147483751"/>
        </pc:sldMasterMkLst>
        <pc:spChg chg="mod">
          <ac:chgData name="LAURA LOMBA ERASO" userId="f02018f8-54a4-4e28-8324-05e38509b473" providerId="ADAL" clId="{9EBB81F3-FA4C-2D4C-A0CA-DE8AA548430E}" dt="2025-05-08T08:25:56.335" v="2"/>
          <ac:spMkLst>
            <pc:docMk/>
            <pc:sldMasterMk cId="2262245457" sldId="2147483751"/>
            <ac:spMk id="2" creationId="{9AFBD2E1-C16B-4996-869C-DD03823A80A4}"/>
          </ac:spMkLst>
        </pc:spChg>
        <pc:spChg chg="mod">
          <ac:chgData name="LAURA LOMBA ERASO" userId="f02018f8-54a4-4e28-8324-05e38509b473" providerId="ADAL" clId="{9EBB81F3-FA4C-2D4C-A0CA-DE8AA548430E}" dt="2025-05-08T08:25:56.335" v="2"/>
          <ac:spMkLst>
            <pc:docMk/>
            <pc:sldMasterMk cId="2262245457" sldId="2147483751"/>
            <ac:spMk id="3" creationId="{A844DB6A-ED8E-4755-BC7A-B7AA65244231}"/>
          </ac:spMkLst>
        </pc:spChg>
        <pc:spChg chg="mod">
          <ac:chgData name="LAURA LOMBA ERASO" userId="f02018f8-54a4-4e28-8324-05e38509b473" providerId="ADAL" clId="{9EBB81F3-FA4C-2D4C-A0CA-DE8AA548430E}" dt="2025-05-08T08:25:56.335" v="2"/>
          <ac:spMkLst>
            <pc:docMk/>
            <pc:sldMasterMk cId="2262245457" sldId="2147483751"/>
            <ac:spMk id="4" creationId="{6FF5CE27-B558-4B88-ACE3-B70423127730}"/>
          </ac:spMkLst>
        </pc:spChg>
        <pc:spChg chg="mod">
          <ac:chgData name="LAURA LOMBA ERASO" userId="f02018f8-54a4-4e28-8324-05e38509b473" providerId="ADAL" clId="{9EBB81F3-FA4C-2D4C-A0CA-DE8AA548430E}" dt="2025-05-08T08:25:56.335" v="2"/>
          <ac:spMkLst>
            <pc:docMk/>
            <pc:sldMasterMk cId="2262245457" sldId="2147483751"/>
            <ac:spMk id="5" creationId="{4ACE5D61-F203-4F00-9CF1-AB0AE4937006}"/>
          </ac:spMkLst>
        </pc:spChg>
        <pc:spChg chg="mod">
          <ac:chgData name="LAURA LOMBA ERASO" userId="f02018f8-54a4-4e28-8324-05e38509b473" providerId="ADAL" clId="{9EBB81F3-FA4C-2D4C-A0CA-DE8AA548430E}" dt="2025-05-08T08:25:56.335" v="2"/>
          <ac:spMkLst>
            <pc:docMk/>
            <pc:sldMasterMk cId="2262245457" sldId="2147483751"/>
            <ac:spMk id="6" creationId="{39FF38BD-5F38-4F6E-B5DD-EB1AF06002E2}"/>
          </ac:spMkLst>
        </pc:spChg>
        <pc:picChg chg="mod">
          <ac:chgData name="LAURA LOMBA ERASO" userId="f02018f8-54a4-4e28-8324-05e38509b473" providerId="ADAL" clId="{9EBB81F3-FA4C-2D4C-A0CA-DE8AA548430E}" dt="2025-05-08T08:25:56.335" v="2"/>
          <ac:picMkLst>
            <pc:docMk/>
            <pc:sldMasterMk cId="2262245457" sldId="2147483751"/>
            <ac:picMk id="10" creationId="{DEB2E8C4-C3E7-4048-A43D-9859510CFA98}"/>
          </ac:picMkLst>
        </pc:picChg>
        <pc:inkChg chg="mod">
          <ac:chgData name="LAURA LOMBA ERASO" userId="f02018f8-54a4-4e28-8324-05e38509b473" providerId="ADAL" clId="{9EBB81F3-FA4C-2D4C-A0CA-DE8AA548430E}" dt="2025-05-08T08:25:56.335" v="2"/>
          <ac:inkMkLst>
            <pc:docMk/>
            <pc:sldMasterMk cId="2262245457" sldId="2147483751"/>
            <ac:inkMk id="18" creationId="{24D29CCB-7956-4E3E-8880-304085F04BF4}"/>
          </ac:inkMkLst>
        </pc:inkChg>
        <pc:sldLayoutChg chg="modSp del">
          <pc:chgData name="LAURA LOMBA ERASO" userId="f02018f8-54a4-4e28-8324-05e38509b473" providerId="ADAL" clId="{9EBB81F3-FA4C-2D4C-A0CA-DE8AA548430E}" dt="2025-05-08T08:27:06.031" v="37" actId="18676"/>
          <pc:sldLayoutMkLst>
            <pc:docMk/>
            <pc:sldMasterMk cId="2262245457" sldId="2147483751"/>
            <pc:sldLayoutMk cId="3319866701" sldId="2147483740"/>
          </pc:sldLayoutMkLst>
          <pc:spChg chg="mod">
            <ac:chgData name="LAURA LOMBA ERASO" userId="f02018f8-54a4-4e28-8324-05e38509b473" providerId="ADAL" clId="{9EBB81F3-FA4C-2D4C-A0CA-DE8AA548430E}" dt="2025-05-08T08:25:56.335" v="2"/>
            <ac:spMkLst>
              <pc:docMk/>
              <pc:sldMasterMk cId="2262245457" sldId="2147483751"/>
              <pc:sldLayoutMk cId="3319866701" sldId="2147483740"/>
              <ac:spMk id="2" creationId="{8EEE56D6-F195-48D7-978E-7EE16D430469}"/>
            </ac:spMkLst>
          </pc:spChg>
          <pc:spChg chg="mod">
            <ac:chgData name="LAURA LOMBA ERASO" userId="f02018f8-54a4-4e28-8324-05e38509b473" providerId="ADAL" clId="{9EBB81F3-FA4C-2D4C-A0CA-DE8AA548430E}" dt="2025-05-08T08:25:56.335" v="2"/>
            <ac:spMkLst>
              <pc:docMk/>
              <pc:sldMasterMk cId="2262245457" sldId="2147483751"/>
              <pc:sldLayoutMk cId="3319866701" sldId="2147483740"/>
              <ac:spMk id="3" creationId="{10A72F42-5C88-4F7D-803B-C371B570D784}"/>
            </ac:spMkLst>
          </pc:spChg>
        </pc:sldLayoutChg>
        <pc:sldLayoutChg chg="modSp del">
          <pc:chgData name="LAURA LOMBA ERASO" userId="f02018f8-54a4-4e28-8324-05e38509b473" providerId="ADAL" clId="{9EBB81F3-FA4C-2D4C-A0CA-DE8AA548430E}" dt="2025-05-08T08:27:06.031" v="37" actId="18676"/>
          <pc:sldLayoutMkLst>
            <pc:docMk/>
            <pc:sldMasterMk cId="2262245457" sldId="2147483751"/>
            <pc:sldLayoutMk cId="939405900" sldId="2147483741"/>
          </pc:sldLayoutMkLst>
          <pc:spChg chg="mod">
            <ac:chgData name="LAURA LOMBA ERASO" userId="f02018f8-54a4-4e28-8324-05e38509b473" providerId="ADAL" clId="{9EBB81F3-FA4C-2D4C-A0CA-DE8AA548430E}" dt="2025-05-08T08:25:56.335" v="2"/>
            <ac:spMkLst>
              <pc:docMk/>
              <pc:sldMasterMk cId="2262245457" sldId="2147483751"/>
              <pc:sldLayoutMk cId="939405900" sldId="2147483741"/>
              <ac:spMk id="4" creationId="{46A2DA5B-9862-4A23-8FEC-5C1ABC2EEF1B}"/>
            </ac:spMkLst>
          </pc:spChg>
          <pc:spChg chg="mod">
            <ac:chgData name="LAURA LOMBA ERASO" userId="f02018f8-54a4-4e28-8324-05e38509b473" providerId="ADAL" clId="{9EBB81F3-FA4C-2D4C-A0CA-DE8AA548430E}" dt="2025-05-08T08:25:56.335" v="2"/>
            <ac:spMkLst>
              <pc:docMk/>
              <pc:sldMasterMk cId="2262245457" sldId="2147483751"/>
              <pc:sldLayoutMk cId="939405900" sldId="2147483741"/>
              <ac:spMk id="5" creationId="{C63D9A4B-0DA7-46BB-9DCE-3F26075C44C6}"/>
            </ac:spMkLst>
          </pc:spChg>
          <pc:spChg chg="mod">
            <ac:chgData name="LAURA LOMBA ERASO" userId="f02018f8-54a4-4e28-8324-05e38509b473" providerId="ADAL" clId="{9EBB81F3-FA4C-2D4C-A0CA-DE8AA548430E}" dt="2025-05-08T08:25:56.335" v="2"/>
            <ac:spMkLst>
              <pc:docMk/>
              <pc:sldMasterMk cId="2262245457" sldId="2147483751"/>
              <pc:sldLayoutMk cId="939405900" sldId="2147483741"/>
              <ac:spMk id="6" creationId="{EE6A7C47-81AC-431C-A7C3-2BC71AD14417}"/>
            </ac:spMkLst>
          </pc:spChg>
        </pc:sldLayoutChg>
        <pc:sldLayoutChg chg="modSp del">
          <pc:chgData name="LAURA LOMBA ERASO" userId="f02018f8-54a4-4e28-8324-05e38509b473" providerId="ADAL" clId="{9EBB81F3-FA4C-2D4C-A0CA-DE8AA548430E}" dt="2025-05-08T08:27:06.031" v="37" actId="18676"/>
          <pc:sldLayoutMkLst>
            <pc:docMk/>
            <pc:sldMasterMk cId="2262245457" sldId="2147483751"/>
            <pc:sldLayoutMk cId="2900659346" sldId="2147483742"/>
          </pc:sldLayoutMkLst>
          <pc:spChg chg="mod">
            <ac:chgData name="LAURA LOMBA ERASO" userId="f02018f8-54a4-4e28-8324-05e38509b473" providerId="ADAL" clId="{9EBB81F3-FA4C-2D4C-A0CA-DE8AA548430E}" dt="2025-05-08T08:25:56.335" v="2"/>
            <ac:spMkLst>
              <pc:docMk/>
              <pc:sldMasterMk cId="2262245457" sldId="2147483751"/>
              <pc:sldLayoutMk cId="2900659346" sldId="2147483742"/>
              <ac:spMk id="2" creationId="{7CBD2E47-4DC7-46C4-9407-FA4CF7E0AAE3}"/>
            </ac:spMkLst>
          </pc:spChg>
          <pc:spChg chg="mod">
            <ac:chgData name="LAURA LOMBA ERASO" userId="f02018f8-54a4-4e28-8324-05e38509b473" providerId="ADAL" clId="{9EBB81F3-FA4C-2D4C-A0CA-DE8AA548430E}" dt="2025-05-08T08:25:56.335" v="2"/>
            <ac:spMkLst>
              <pc:docMk/>
              <pc:sldMasterMk cId="2262245457" sldId="2147483751"/>
              <pc:sldLayoutMk cId="2900659346" sldId="2147483742"/>
              <ac:spMk id="3" creationId="{6BF7B502-122E-4177-A408-FC436A254215}"/>
            </ac:spMkLst>
          </pc:spChg>
        </pc:sldLayoutChg>
        <pc:sldLayoutChg chg="modSp del">
          <pc:chgData name="LAURA LOMBA ERASO" userId="f02018f8-54a4-4e28-8324-05e38509b473" providerId="ADAL" clId="{9EBB81F3-FA4C-2D4C-A0CA-DE8AA548430E}" dt="2025-05-08T08:27:06.031" v="37" actId="18676"/>
          <pc:sldLayoutMkLst>
            <pc:docMk/>
            <pc:sldMasterMk cId="2262245457" sldId="2147483751"/>
            <pc:sldLayoutMk cId="2332604419" sldId="2147483743"/>
          </pc:sldLayoutMkLst>
          <pc:spChg chg="mod">
            <ac:chgData name="LAURA LOMBA ERASO" userId="f02018f8-54a4-4e28-8324-05e38509b473" providerId="ADAL" clId="{9EBB81F3-FA4C-2D4C-A0CA-DE8AA548430E}" dt="2025-05-08T08:25:56.335" v="2"/>
            <ac:spMkLst>
              <pc:docMk/>
              <pc:sldMasterMk cId="2262245457" sldId="2147483751"/>
              <pc:sldLayoutMk cId="2332604419" sldId="2147483743"/>
              <ac:spMk id="3" creationId="{E77021AC-6D8D-4D24-8B01-8AE8F41BE4B8}"/>
            </ac:spMkLst>
          </pc:spChg>
          <pc:spChg chg="mod">
            <ac:chgData name="LAURA LOMBA ERASO" userId="f02018f8-54a4-4e28-8324-05e38509b473" providerId="ADAL" clId="{9EBB81F3-FA4C-2D4C-A0CA-DE8AA548430E}" dt="2025-05-08T08:25:56.335" v="2"/>
            <ac:spMkLst>
              <pc:docMk/>
              <pc:sldMasterMk cId="2262245457" sldId="2147483751"/>
              <pc:sldLayoutMk cId="2332604419" sldId="2147483743"/>
              <ac:spMk id="4" creationId="{E8E7F49C-3DB3-40B7-89B3-E3BC32FC110F}"/>
            </ac:spMkLst>
          </pc:spChg>
        </pc:sldLayoutChg>
        <pc:sldLayoutChg chg="modSp del">
          <pc:chgData name="LAURA LOMBA ERASO" userId="f02018f8-54a4-4e28-8324-05e38509b473" providerId="ADAL" clId="{9EBB81F3-FA4C-2D4C-A0CA-DE8AA548430E}" dt="2025-05-08T08:27:06.031" v="37" actId="18676"/>
          <pc:sldLayoutMkLst>
            <pc:docMk/>
            <pc:sldMasterMk cId="2262245457" sldId="2147483751"/>
            <pc:sldLayoutMk cId="3573803751" sldId="2147483744"/>
          </pc:sldLayoutMkLst>
          <pc:spChg chg="mod">
            <ac:chgData name="LAURA LOMBA ERASO" userId="f02018f8-54a4-4e28-8324-05e38509b473" providerId="ADAL" clId="{9EBB81F3-FA4C-2D4C-A0CA-DE8AA548430E}" dt="2025-05-08T08:25:56.335" v="2"/>
            <ac:spMkLst>
              <pc:docMk/>
              <pc:sldMasterMk cId="2262245457" sldId="2147483751"/>
              <pc:sldLayoutMk cId="3573803751" sldId="2147483744"/>
              <ac:spMk id="3" creationId="{1E73A4FB-9EF5-4D6C-A275-2DE1077A29E7}"/>
            </ac:spMkLst>
          </pc:spChg>
          <pc:spChg chg="mod">
            <ac:chgData name="LAURA LOMBA ERASO" userId="f02018f8-54a4-4e28-8324-05e38509b473" providerId="ADAL" clId="{9EBB81F3-FA4C-2D4C-A0CA-DE8AA548430E}" dt="2025-05-08T08:25:56.335" v="2"/>
            <ac:spMkLst>
              <pc:docMk/>
              <pc:sldMasterMk cId="2262245457" sldId="2147483751"/>
              <pc:sldLayoutMk cId="3573803751" sldId="2147483744"/>
              <ac:spMk id="4" creationId="{BDC9972A-4D34-4A9F-84EB-8D64A703B56C}"/>
            </ac:spMkLst>
          </pc:spChg>
          <pc:spChg chg="mod">
            <ac:chgData name="LAURA LOMBA ERASO" userId="f02018f8-54a4-4e28-8324-05e38509b473" providerId="ADAL" clId="{9EBB81F3-FA4C-2D4C-A0CA-DE8AA548430E}" dt="2025-05-08T08:25:56.335" v="2"/>
            <ac:spMkLst>
              <pc:docMk/>
              <pc:sldMasterMk cId="2262245457" sldId="2147483751"/>
              <pc:sldLayoutMk cId="3573803751" sldId="2147483744"/>
              <ac:spMk id="5" creationId="{CDBBDDE3-C8D7-4600-8259-24E1F8118A41}"/>
            </ac:spMkLst>
          </pc:spChg>
          <pc:spChg chg="mod">
            <ac:chgData name="LAURA LOMBA ERASO" userId="f02018f8-54a4-4e28-8324-05e38509b473" providerId="ADAL" clId="{9EBB81F3-FA4C-2D4C-A0CA-DE8AA548430E}" dt="2025-05-08T08:25:56.335" v="2"/>
            <ac:spMkLst>
              <pc:docMk/>
              <pc:sldMasterMk cId="2262245457" sldId="2147483751"/>
              <pc:sldLayoutMk cId="3573803751" sldId="2147483744"/>
              <ac:spMk id="6" creationId="{B4649FFF-44C7-4256-AFE1-C5457C7AB501}"/>
            </ac:spMkLst>
          </pc:spChg>
        </pc:sldLayoutChg>
        <pc:sldLayoutChg chg="del">
          <pc:chgData name="LAURA LOMBA ERASO" userId="f02018f8-54a4-4e28-8324-05e38509b473" providerId="ADAL" clId="{9EBB81F3-FA4C-2D4C-A0CA-DE8AA548430E}" dt="2025-05-08T08:27:06.031" v="37" actId="18676"/>
          <pc:sldLayoutMkLst>
            <pc:docMk/>
            <pc:sldMasterMk cId="2262245457" sldId="2147483751"/>
            <pc:sldLayoutMk cId="4209343140" sldId="2147483745"/>
          </pc:sldLayoutMkLst>
        </pc:sldLayoutChg>
        <pc:sldLayoutChg chg="modSp del">
          <pc:chgData name="LAURA LOMBA ERASO" userId="f02018f8-54a4-4e28-8324-05e38509b473" providerId="ADAL" clId="{9EBB81F3-FA4C-2D4C-A0CA-DE8AA548430E}" dt="2025-05-08T08:27:06.031" v="37" actId="18676"/>
          <pc:sldLayoutMkLst>
            <pc:docMk/>
            <pc:sldMasterMk cId="2262245457" sldId="2147483751"/>
            <pc:sldLayoutMk cId="3131428417" sldId="2147483746"/>
          </pc:sldLayoutMkLst>
          <pc:spChg chg="mod">
            <ac:chgData name="LAURA LOMBA ERASO" userId="f02018f8-54a4-4e28-8324-05e38509b473" providerId="ADAL" clId="{9EBB81F3-FA4C-2D4C-A0CA-DE8AA548430E}" dt="2025-05-08T08:25:56.335" v="2"/>
            <ac:spMkLst>
              <pc:docMk/>
              <pc:sldMasterMk cId="2262245457" sldId="2147483751"/>
              <pc:sldLayoutMk cId="3131428417" sldId="2147483746"/>
              <ac:spMk id="2" creationId="{968E4801-B0C7-4458-B413-24D6E68FAA57}"/>
            </ac:spMkLst>
          </pc:spChg>
          <pc:spChg chg="mod">
            <ac:chgData name="LAURA LOMBA ERASO" userId="f02018f8-54a4-4e28-8324-05e38509b473" providerId="ADAL" clId="{9EBB81F3-FA4C-2D4C-A0CA-DE8AA548430E}" dt="2025-05-08T08:25:56.335" v="2"/>
            <ac:spMkLst>
              <pc:docMk/>
              <pc:sldMasterMk cId="2262245457" sldId="2147483751"/>
              <pc:sldLayoutMk cId="3131428417" sldId="2147483746"/>
              <ac:spMk id="3" creationId="{A2FA0C76-733A-488A-89FB-7D04FD64BD68}"/>
            </ac:spMkLst>
          </pc:spChg>
          <pc:spChg chg="mod">
            <ac:chgData name="LAURA LOMBA ERASO" userId="f02018f8-54a4-4e28-8324-05e38509b473" providerId="ADAL" clId="{9EBB81F3-FA4C-2D4C-A0CA-DE8AA548430E}" dt="2025-05-08T08:25:56.335" v="2"/>
            <ac:spMkLst>
              <pc:docMk/>
              <pc:sldMasterMk cId="2262245457" sldId="2147483751"/>
              <pc:sldLayoutMk cId="3131428417" sldId="2147483746"/>
              <ac:spMk id="4" creationId="{CD45B9DE-016A-4B31-BB52-99C76E28B4B9}"/>
            </ac:spMkLst>
          </pc:spChg>
        </pc:sldLayoutChg>
        <pc:sldLayoutChg chg="modSp del">
          <pc:chgData name="LAURA LOMBA ERASO" userId="f02018f8-54a4-4e28-8324-05e38509b473" providerId="ADAL" clId="{9EBB81F3-FA4C-2D4C-A0CA-DE8AA548430E}" dt="2025-05-08T08:27:06.031" v="37" actId="18676"/>
          <pc:sldLayoutMkLst>
            <pc:docMk/>
            <pc:sldMasterMk cId="2262245457" sldId="2147483751"/>
            <pc:sldLayoutMk cId="399632543" sldId="2147483747"/>
          </pc:sldLayoutMkLst>
          <pc:spChg chg="mod">
            <ac:chgData name="LAURA LOMBA ERASO" userId="f02018f8-54a4-4e28-8324-05e38509b473" providerId="ADAL" clId="{9EBB81F3-FA4C-2D4C-A0CA-DE8AA548430E}" dt="2025-05-08T08:25:56.335" v="2"/>
            <ac:spMkLst>
              <pc:docMk/>
              <pc:sldMasterMk cId="2262245457" sldId="2147483751"/>
              <pc:sldLayoutMk cId="399632543" sldId="2147483747"/>
              <ac:spMk id="2" creationId="{EFF0EB4E-D4BB-4C86-A820-63474E5A4086}"/>
            </ac:spMkLst>
          </pc:spChg>
          <pc:spChg chg="mod">
            <ac:chgData name="LAURA LOMBA ERASO" userId="f02018f8-54a4-4e28-8324-05e38509b473" providerId="ADAL" clId="{9EBB81F3-FA4C-2D4C-A0CA-DE8AA548430E}" dt="2025-05-08T08:25:56.335" v="2"/>
            <ac:spMkLst>
              <pc:docMk/>
              <pc:sldMasterMk cId="2262245457" sldId="2147483751"/>
              <pc:sldLayoutMk cId="399632543" sldId="2147483747"/>
              <ac:spMk id="3" creationId="{54FA99A1-8FAF-415D-A399-1B2C2A0F2300}"/>
            </ac:spMkLst>
          </pc:spChg>
          <pc:spChg chg="mod">
            <ac:chgData name="LAURA LOMBA ERASO" userId="f02018f8-54a4-4e28-8324-05e38509b473" providerId="ADAL" clId="{9EBB81F3-FA4C-2D4C-A0CA-DE8AA548430E}" dt="2025-05-08T08:25:56.335" v="2"/>
            <ac:spMkLst>
              <pc:docMk/>
              <pc:sldMasterMk cId="2262245457" sldId="2147483751"/>
              <pc:sldLayoutMk cId="399632543" sldId="2147483747"/>
              <ac:spMk id="4" creationId="{84A15BEE-9915-4637-85A2-2AF2872C72BC}"/>
            </ac:spMkLst>
          </pc:spChg>
        </pc:sldLayoutChg>
        <pc:sldLayoutChg chg="modSp del">
          <pc:chgData name="LAURA LOMBA ERASO" userId="f02018f8-54a4-4e28-8324-05e38509b473" providerId="ADAL" clId="{9EBB81F3-FA4C-2D4C-A0CA-DE8AA548430E}" dt="2025-05-08T08:27:06.031" v="37" actId="18676"/>
          <pc:sldLayoutMkLst>
            <pc:docMk/>
            <pc:sldMasterMk cId="2262245457" sldId="2147483751"/>
            <pc:sldLayoutMk cId="1005265164" sldId="2147483748"/>
          </pc:sldLayoutMkLst>
          <pc:spChg chg="mod">
            <ac:chgData name="LAURA LOMBA ERASO" userId="f02018f8-54a4-4e28-8324-05e38509b473" providerId="ADAL" clId="{9EBB81F3-FA4C-2D4C-A0CA-DE8AA548430E}" dt="2025-05-08T08:25:56.335" v="2"/>
            <ac:spMkLst>
              <pc:docMk/>
              <pc:sldMasterMk cId="2262245457" sldId="2147483751"/>
              <pc:sldLayoutMk cId="1005265164" sldId="2147483748"/>
              <ac:spMk id="3" creationId="{BF0171A2-02C1-4543-8B6B-FCF7E69712DF}"/>
            </ac:spMkLst>
          </pc:spChg>
        </pc:sldLayoutChg>
        <pc:sldLayoutChg chg="modSp del">
          <pc:chgData name="LAURA LOMBA ERASO" userId="f02018f8-54a4-4e28-8324-05e38509b473" providerId="ADAL" clId="{9EBB81F3-FA4C-2D4C-A0CA-DE8AA548430E}" dt="2025-05-08T08:27:06.031" v="37" actId="18676"/>
          <pc:sldLayoutMkLst>
            <pc:docMk/>
            <pc:sldMasterMk cId="2262245457" sldId="2147483751"/>
            <pc:sldLayoutMk cId="1512771787" sldId="2147483749"/>
          </pc:sldLayoutMkLst>
          <pc:spChg chg="mod">
            <ac:chgData name="LAURA LOMBA ERASO" userId="f02018f8-54a4-4e28-8324-05e38509b473" providerId="ADAL" clId="{9EBB81F3-FA4C-2D4C-A0CA-DE8AA548430E}" dt="2025-05-08T08:25:56.335" v="2"/>
            <ac:spMkLst>
              <pc:docMk/>
              <pc:sldMasterMk cId="2262245457" sldId="2147483751"/>
              <pc:sldLayoutMk cId="1512771787" sldId="2147483749"/>
              <ac:spMk id="2" creationId="{ACEB41C5-3638-439D-BA61-4DAA142226E8}"/>
            </ac:spMkLst>
          </pc:spChg>
          <pc:spChg chg="mod">
            <ac:chgData name="LAURA LOMBA ERASO" userId="f02018f8-54a4-4e28-8324-05e38509b473" providerId="ADAL" clId="{9EBB81F3-FA4C-2D4C-A0CA-DE8AA548430E}" dt="2025-05-08T08:25:56.335" v="2"/>
            <ac:spMkLst>
              <pc:docMk/>
              <pc:sldMasterMk cId="2262245457" sldId="2147483751"/>
              <pc:sldLayoutMk cId="1512771787" sldId="2147483749"/>
              <ac:spMk id="3" creationId="{E99B91A0-A376-483C-926E-189F376E5520}"/>
            </ac:spMkLst>
          </pc:spChg>
        </pc:sldLayoutChg>
        <pc:sldLayoutChg chg="del">
          <pc:chgData name="LAURA LOMBA ERASO" userId="f02018f8-54a4-4e28-8324-05e38509b473" providerId="ADAL" clId="{9EBB81F3-FA4C-2D4C-A0CA-DE8AA548430E}" dt="2025-05-08T08:27:06.031" v="37" actId="18676"/>
          <pc:sldLayoutMkLst>
            <pc:docMk/>
            <pc:sldMasterMk cId="2262245457" sldId="2147483751"/>
            <pc:sldLayoutMk cId="954447397" sldId="2147483750"/>
          </pc:sldLayoutMkLst>
        </pc:sldLayoutChg>
      </pc:sldMasterChg>
      <pc:sldMasterChg chg="modSp modSldLayout">
        <pc:chgData name="LAURA LOMBA ERASO" userId="f02018f8-54a4-4e28-8324-05e38509b473" providerId="ADAL" clId="{9EBB81F3-FA4C-2D4C-A0CA-DE8AA548430E}" dt="2025-05-08T08:25:56.335" v="2"/>
        <pc:sldMasterMkLst>
          <pc:docMk/>
          <pc:sldMasterMk cId="3064521460" sldId="2147483752"/>
        </pc:sldMasterMkLst>
        <pc:spChg chg="mod">
          <ac:chgData name="LAURA LOMBA ERASO" userId="f02018f8-54a4-4e28-8324-05e38509b473" providerId="ADAL" clId="{9EBB81F3-FA4C-2D4C-A0CA-DE8AA548430E}" dt="2025-05-08T08:25:56.335" v="2"/>
          <ac:spMkLst>
            <pc:docMk/>
            <pc:sldMasterMk cId="3064521460" sldId="2147483752"/>
            <ac:spMk id="2" creationId="{1164C3AF-66F3-B351-EE33-BB267743D4C8}"/>
          </ac:spMkLst>
        </pc:spChg>
        <pc:spChg chg="mod">
          <ac:chgData name="LAURA LOMBA ERASO" userId="f02018f8-54a4-4e28-8324-05e38509b473" providerId="ADAL" clId="{9EBB81F3-FA4C-2D4C-A0CA-DE8AA548430E}" dt="2025-05-08T08:25:56.335" v="2"/>
          <ac:spMkLst>
            <pc:docMk/>
            <pc:sldMasterMk cId="3064521460" sldId="2147483752"/>
            <ac:spMk id="3" creationId="{637A2B9B-9AB5-106F-1C16-728866A3332B}"/>
          </ac:spMkLst>
        </pc:spChg>
        <pc:spChg chg="mod">
          <ac:chgData name="LAURA LOMBA ERASO" userId="f02018f8-54a4-4e28-8324-05e38509b473" providerId="ADAL" clId="{9EBB81F3-FA4C-2D4C-A0CA-DE8AA548430E}" dt="2025-05-08T08:25:56.335" v="2"/>
          <ac:spMkLst>
            <pc:docMk/>
            <pc:sldMasterMk cId="3064521460" sldId="2147483752"/>
            <ac:spMk id="4" creationId="{8D72DE8E-7942-157E-8D04-B3F0BFF311B5}"/>
          </ac:spMkLst>
        </pc:spChg>
        <pc:spChg chg="mod">
          <ac:chgData name="LAURA LOMBA ERASO" userId="f02018f8-54a4-4e28-8324-05e38509b473" providerId="ADAL" clId="{9EBB81F3-FA4C-2D4C-A0CA-DE8AA548430E}" dt="2025-05-08T08:25:56.335" v="2"/>
          <ac:spMkLst>
            <pc:docMk/>
            <pc:sldMasterMk cId="3064521460" sldId="2147483752"/>
            <ac:spMk id="5" creationId="{0F32CDB0-E373-4553-5FB5-5FDB4F3EB219}"/>
          </ac:spMkLst>
        </pc:spChg>
        <pc:spChg chg="mod">
          <ac:chgData name="LAURA LOMBA ERASO" userId="f02018f8-54a4-4e28-8324-05e38509b473" providerId="ADAL" clId="{9EBB81F3-FA4C-2D4C-A0CA-DE8AA548430E}" dt="2025-05-08T08:25:56.335" v="2"/>
          <ac:spMkLst>
            <pc:docMk/>
            <pc:sldMasterMk cId="3064521460" sldId="2147483752"/>
            <ac:spMk id="6" creationId="{2F03EFC0-E381-3931-6E37-9E93FB376F49}"/>
          </ac:spMkLst>
        </pc:spChg>
        <pc:sldLayoutChg chg="modSp">
          <pc:chgData name="LAURA LOMBA ERASO" userId="f02018f8-54a4-4e28-8324-05e38509b473" providerId="ADAL" clId="{9EBB81F3-FA4C-2D4C-A0CA-DE8AA548430E}" dt="2025-05-08T08:25:56.335" v="2"/>
          <pc:sldLayoutMkLst>
            <pc:docMk/>
            <pc:sldMasterMk cId="3064521460" sldId="2147483752"/>
            <pc:sldLayoutMk cId="1547193854" sldId="2147483753"/>
          </pc:sldLayoutMkLst>
          <pc:spChg chg="mod">
            <ac:chgData name="LAURA LOMBA ERASO" userId="f02018f8-54a4-4e28-8324-05e38509b473" providerId="ADAL" clId="{9EBB81F3-FA4C-2D4C-A0CA-DE8AA548430E}" dt="2025-05-08T08:25:56.335" v="2"/>
            <ac:spMkLst>
              <pc:docMk/>
              <pc:sldMasterMk cId="3064521460" sldId="2147483752"/>
              <pc:sldLayoutMk cId="1547193854" sldId="2147483753"/>
              <ac:spMk id="2" creationId="{CDD6AA56-24E5-65A8-11E9-4BFB61B9E82C}"/>
            </ac:spMkLst>
          </pc:spChg>
          <pc:spChg chg="mod">
            <ac:chgData name="LAURA LOMBA ERASO" userId="f02018f8-54a4-4e28-8324-05e38509b473" providerId="ADAL" clId="{9EBB81F3-FA4C-2D4C-A0CA-DE8AA548430E}" dt="2025-05-08T08:25:56.335" v="2"/>
            <ac:spMkLst>
              <pc:docMk/>
              <pc:sldMasterMk cId="3064521460" sldId="2147483752"/>
              <pc:sldLayoutMk cId="1547193854" sldId="2147483753"/>
              <ac:spMk id="3" creationId="{BBB40A36-9961-63D3-983B-BAB71B26C401}"/>
            </ac:spMkLst>
          </pc:spChg>
        </pc:sldLayoutChg>
        <pc:sldLayoutChg chg="modSp">
          <pc:chgData name="LAURA LOMBA ERASO" userId="f02018f8-54a4-4e28-8324-05e38509b473" providerId="ADAL" clId="{9EBB81F3-FA4C-2D4C-A0CA-DE8AA548430E}" dt="2025-05-08T08:25:56.335" v="2"/>
          <pc:sldLayoutMkLst>
            <pc:docMk/>
            <pc:sldMasterMk cId="3064521460" sldId="2147483752"/>
            <pc:sldLayoutMk cId="934886079" sldId="2147483755"/>
          </pc:sldLayoutMkLst>
          <pc:spChg chg="mod">
            <ac:chgData name="LAURA LOMBA ERASO" userId="f02018f8-54a4-4e28-8324-05e38509b473" providerId="ADAL" clId="{9EBB81F3-FA4C-2D4C-A0CA-DE8AA548430E}" dt="2025-05-08T08:25:56.335" v="2"/>
            <ac:spMkLst>
              <pc:docMk/>
              <pc:sldMasterMk cId="3064521460" sldId="2147483752"/>
              <pc:sldLayoutMk cId="934886079" sldId="2147483755"/>
              <ac:spMk id="2" creationId="{1D3FA0FD-CBBF-877A-CACD-9ECA37F30C94}"/>
            </ac:spMkLst>
          </pc:spChg>
          <pc:spChg chg="mod">
            <ac:chgData name="LAURA LOMBA ERASO" userId="f02018f8-54a4-4e28-8324-05e38509b473" providerId="ADAL" clId="{9EBB81F3-FA4C-2D4C-A0CA-DE8AA548430E}" dt="2025-05-08T08:25:56.335" v="2"/>
            <ac:spMkLst>
              <pc:docMk/>
              <pc:sldMasterMk cId="3064521460" sldId="2147483752"/>
              <pc:sldLayoutMk cId="934886079" sldId="2147483755"/>
              <ac:spMk id="3" creationId="{5A94131F-EAEB-A1BA-DF1C-82AEE041DC02}"/>
            </ac:spMkLst>
          </pc:spChg>
        </pc:sldLayoutChg>
        <pc:sldLayoutChg chg="modSp">
          <pc:chgData name="LAURA LOMBA ERASO" userId="f02018f8-54a4-4e28-8324-05e38509b473" providerId="ADAL" clId="{9EBB81F3-FA4C-2D4C-A0CA-DE8AA548430E}" dt="2025-05-08T08:25:56.335" v="2"/>
          <pc:sldLayoutMkLst>
            <pc:docMk/>
            <pc:sldMasterMk cId="3064521460" sldId="2147483752"/>
            <pc:sldLayoutMk cId="459398845" sldId="2147483756"/>
          </pc:sldLayoutMkLst>
          <pc:spChg chg="mod">
            <ac:chgData name="LAURA LOMBA ERASO" userId="f02018f8-54a4-4e28-8324-05e38509b473" providerId="ADAL" clId="{9EBB81F3-FA4C-2D4C-A0CA-DE8AA548430E}" dt="2025-05-08T08:25:56.335" v="2"/>
            <ac:spMkLst>
              <pc:docMk/>
              <pc:sldMasterMk cId="3064521460" sldId="2147483752"/>
              <pc:sldLayoutMk cId="459398845" sldId="2147483756"/>
              <ac:spMk id="3" creationId="{4887989A-A6F6-314F-9233-21544A691E44}"/>
            </ac:spMkLst>
          </pc:spChg>
          <pc:spChg chg="mod">
            <ac:chgData name="LAURA LOMBA ERASO" userId="f02018f8-54a4-4e28-8324-05e38509b473" providerId="ADAL" clId="{9EBB81F3-FA4C-2D4C-A0CA-DE8AA548430E}" dt="2025-05-08T08:25:56.335" v="2"/>
            <ac:spMkLst>
              <pc:docMk/>
              <pc:sldMasterMk cId="3064521460" sldId="2147483752"/>
              <pc:sldLayoutMk cId="459398845" sldId="2147483756"/>
              <ac:spMk id="4" creationId="{985A0BC6-40A0-0D32-4668-4D4BD1CA4EA1}"/>
            </ac:spMkLst>
          </pc:spChg>
        </pc:sldLayoutChg>
        <pc:sldLayoutChg chg="modSp">
          <pc:chgData name="LAURA LOMBA ERASO" userId="f02018f8-54a4-4e28-8324-05e38509b473" providerId="ADAL" clId="{9EBB81F3-FA4C-2D4C-A0CA-DE8AA548430E}" dt="2025-05-08T08:25:56.335" v="2"/>
          <pc:sldLayoutMkLst>
            <pc:docMk/>
            <pc:sldMasterMk cId="3064521460" sldId="2147483752"/>
            <pc:sldLayoutMk cId="1970515995" sldId="2147483757"/>
          </pc:sldLayoutMkLst>
          <pc:spChg chg="mod">
            <ac:chgData name="LAURA LOMBA ERASO" userId="f02018f8-54a4-4e28-8324-05e38509b473" providerId="ADAL" clId="{9EBB81F3-FA4C-2D4C-A0CA-DE8AA548430E}" dt="2025-05-08T08:25:56.335" v="2"/>
            <ac:spMkLst>
              <pc:docMk/>
              <pc:sldMasterMk cId="3064521460" sldId="2147483752"/>
              <pc:sldLayoutMk cId="1970515995" sldId="2147483757"/>
              <ac:spMk id="2" creationId="{D4B37711-53A7-F582-595E-51865B3AB9D0}"/>
            </ac:spMkLst>
          </pc:spChg>
          <pc:spChg chg="mod">
            <ac:chgData name="LAURA LOMBA ERASO" userId="f02018f8-54a4-4e28-8324-05e38509b473" providerId="ADAL" clId="{9EBB81F3-FA4C-2D4C-A0CA-DE8AA548430E}" dt="2025-05-08T08:25:56.335" v="2"/>
            <ac:spMkLst>
              <pc:docMk/>
              <pc:sldMasterMk cId="3064521460" sldId="2147483752"/>
              <pc:sldLayoutMk cId="1970515995" sldId="2147483757"/>
              <ac:spMk id="3" creationId="{00CB3970-24F1-10B8-58F3-7A03C93200CF}"/>
            </ac:spMkLst>
          </pc:spChg>
          <pc:spChg chg="mod">
            <ac:chgData name="LAURA LOMBA ERASO" userId="f02018f8-54a4-4e28-8324-05e38509b473" providerId="ADAL" clId="{9EBB81F3-FA4C-2D4C-A0CA-DE8AA548430E}" dt="2025-05-08T08:25:56.335" v="2"/>
            <ac:spMkLst>
              <pc:docMk/>
              <pc:sldMasterMk cId="3064521460" sldId="2147483752"/>
              <pc:sldLayoutMk cId="1970515995" sldId="2147483757"/>
              <ac:spMk id="4" creationId="{5320125D-09CA-E6AD-05D5-8F62EAFF6BD5}"/>
            </ac:spMkLst>
          </pc:spChg>
          <pc:spChg chg="mod">
            <ac:chgData name="LAURA LOMBA ERASO" userId="f02018f8-54a4-4e28-8324-05e38509b473" providerId="ADAL" clId="{9EBB81F3-FA4C-2D4C-A0CA-DE8AA548430E}" dt="2025-05-08T08:25:56.335" v="2"/>
            <ac:spMkLst>
              <pc:docMk/>
              <pc:sldMasterMk cId="3064521460" sldId="2147483752"/>
              <pc:sldLayoutMk cId="1970515995" sldId="2147483757"/>
              <ac:spMk id="5" creationId="{847D8511-DF87-ECAC-117E-487607F33167}"/>
            </ac:spMkLst>
          </pc:spChg>
          <pc:spChg chg="mod">
            <ac:chgData name="LAURA LOMBA ERASO" userId="f02018f8-54a4-4e28-8324-05e38509b473" providerId="ADAL" clId="{9EBB81F3-FA4C-2D4C-A0CA-DE8AA548430E}" dt="2025-05-08T08:25:56.335" v="2"/>
            <ac:spMkLst>
              <pc:docMk/>
              <pc:sldMasterMk cId="3064521460" sldId="2147483752"/>
              <pc:sldLayoutMk cId="1970515995" sldId="2147483757"/>
              <ac:spMk id="6" creationId="{01C8A626-B16E-F50C-0B07-A04E6FF33A3D}"/>
            </ac:spMkLst>
          </pc:spChg>
        </pc:sldLayoutChg>
        <pc:sldLayoutChg chg="modSp">
          <pc:chgData name="LAURA LOMBA ERASO" userId="f02018f8-54a4-4e28-8324-05e38509b473" providerId="ADAL" clId="{9EBB81F3-FA4C-2D4C-A0CA-DE8AA548430E}" dt="2025-05-08T08:25:56.335" v="2"/>
          <pc:sldLayoutMkLst>
            <pc:docMk/>
            <pc:sldMasterMk cId="3064521460" sldId="2147483752"/>
            <pc:sldLayoutMk cId="516573596" sldId="2147483760"/>
          </pc:sldLayoutMkLst>
          <pc:spChg chg="mod">
            <ac:chgData name="LAURA LOMBA ERASO" userId="f02018f8-54a4-4e28-8324-05e38509b473" providerId="ADAL" clId="{9EBB81F3-FA4C-2D4C-A0CA-DE8AA548430E}" dt="2025-05-08T08:25:56.335" v="2"/>
            <ac:spMkLst>
              <pc:docMk/>
              <pc:sldMasterMk cId="3064521460" sldId="2147483752"/>
              <pc:sldLayoutMk cId="516573596" sldId="2147483760"/>
              <ac:spMk id="2" creationId="{F263AE1E-1D72-3E72-20D7-337610DF89EC}"/>
            </ac:spMkLst>
          </pc:spChg>
          <pc:spChg chg="mod">
            <ac:chgData name="LAURA LOMBA ERASO" userId="f02018f8-54a4-4e28-8324-05e38509b473" providerId="ADAL" clId="{9EBB81F3-FA4C-2D4C-A0CA-DE8AA548430E}" dt="2025-05-08T08:25:56.335" v="2"/>
            <ac:spMkLst>
              <pc:docMk/>
              <pc:sldMasterMk cId="3064521460" sldId="2147483752"/>
              <pc:sldLayoutMk cId="516573596" sldId="2147483760"/>
              <ac:spMk id="3" creationId="{76FC4896-A82C-9C05-8D0D-882E3FE2C2D7}"/>
            </ac:spMkLst>
          </pc:spChg>
          <pc:spChg chg="mod">
            <ac:chgData name="LAURA LOMBA ERASO" userId="f02018f8-54a4-4e28-8324-05e38509b473" providerId="ADAL" clId="{9EBB81F3-FA4C-2D4C-A0CA-DE8AA548430E}" dt="2025-05-08T08:25:56.335" v="2"/>
            <ac:spMkLst>
              <pc:docMk/>
              <pc:sldMasterMk cId="3064521460" sldId="2147483752"/>
              <pc:sldLayoutMk cId="516573596" sldId="2147483760"/>
              <ac:spMk id="4" creationId="{7986D852-D167-D11D-A7F6-A7CA0E892CEC}"/>
            </ac:spMkLst>
          </pc:spChg>
        </pc:sldLayoutChg>
        <pc:sldLayoutChg chg="modSp">
          <pc:chgData name="LAURA LOMBA ERASO" userId="f02018f8-54a4-4e28-8324-05e38509b473" providerId="ADAL" clId="{9EBB81F3-FA4C-2D4C-A0CA-DE8AA548430E}" dt="2025-05-08T08:25:56.335" v="2"/>
          <pc:sldLayoutMkLst>
            <pc:docMk/>
            <pc:sldMasterMk cId="3064521460" sldId="2147483752"/>
            <pc:sldLayoutMk cId="3496625667" sldId="2147483761"/>
          </pc:sldLayoutMkLst>
          <pc:spChg chg="mod">
            <ac:chgData name="LAURA LOMBA ERASO" userId="f02018f8-54a4-4e28-8324-05e38509b473" providerId="ADAL" clId="{9EBB81F3-FA4C-2D4C-A0CA-DE8AA548430E}" dt="2025-05-08T08:25:56.335" v="2"/>
            <ac:spMkLst>
              <pc:docMk/>
              <pc:sldMasterMk cId="3064521460" sldId="2147483752"/>
              <pc:sldLayoutMk cId="3496625667" sldId="2147483761"/>
              <ac:spMk id="2" creationId="{423BA0A3-21CC-2F7A-CDDB-2432B17FD1EA}"/>
            </ac:spMkLst>
          </pc:spChg>
          <pc:spChg chg="mod">
            <ac:chgData name="LAURA LOMBA ERASO" userId="f02018f8-54a4-4e28-8324-05e38509b473" providerId="ADAL" clId="{9EBB81F3-FA4C-2D4C-A0CA-DE8AA548430E}" dt="2025-05-08T08:25:56.335" v="2"/>
            <ac:spMkLst>
              <pc:docMk/>
              <pc:sldMasterMk cId="3064521460" sldId="2147483752"/>
              <pc:sldLayoutMk cId="3496625667" sldId="2147483761"/>
              <ac:spMk id="3" creationId="{4905BEBB-3CB1-A1AA-7966-FCF214813122}"/>
            </ac:spMkLst>
          </pc:spChg>
          <pc:spChg chg="mod">
            <ac:chgData name="LAURA LOMBA ERASO" userId="f02018f8-54a4-4e28-8324-05e38509b473" providerId="ADAL" clId="{9EBB81F3-FA4C-2D4C-A0CA-DE8AA548430E}" dt="2025-05-08T08:25:56.335" v="2"/>
            <ac:spMkLst>
              <pc:docMk/>
              <pc:sldMasterMk cId="3064521460" sldId="2147483752"/>
              <pc:sldLayoutMk cId="3496625667" sldId="2147483761"/>
              <ac:spMk id="4" creationId="{E321536C-E29F-C77A-FE52-B6E9475F0D5B}"/>
            </ac:spMkLst>
          </pc:spChg>
        </pc:sldLayoutChg>
        <pc:sldLayoutChg chg="modSp">
          <pc:chgData name="LAURA LOMBA ERASO" userId="f02018f8-54a4-4e28-8324-05e38509b473" providerId="ADAL" clId="{9EBB81F3-FA4C-2D4C-A0CA-DE8AA548430E}" dt="2025-05-08T08:25:56.335" v="2"/>
          <pc:sldLayoutMkLst>
            <pc:docMk/>
            <pc:sldMasterMk cId="3064521460" sldId="2147483752"/>
            <pc:sldLayoutMk cId="315399856" sldId="2147483763"/>
          </pc:sldLayoutMkLst>
          <pc:spChg chg="mod">
            <ac:chgData name="LAURA LOMBA ERASO" userId="f02018f8-54a4-4e28-8324-05e38509b473" providerId="ADAL" clId="{9EBB81F3-FA4C-2D4C-A0CA-DE8AA548430E}" dt="2025-05-08T08:25:56.335" v="2"/>
            <ac:spMkLst>
              <pc:docMk/>
              <pc:sldMasterMk cId="3064521460" sldId="2147483752"/>
              <pc:sldLayoutMk cId="315399856" sldId="2147483763"/>
              <ac:spMk id="2" creationId="{0568E1C0-F2F5-1C50-7A10-C12323088A3C}"/>
            </ac:spMkLst>
          </pc:spChg>
          <pc:spChg chg="mod">
            <ac:chgData name="LAURA LOMBA ERASO" userId="f02018f8-54a4-4e28-8324-05e38509b473" providerId="ADAL" clId="{9EBB81F3-FA4C-2D4C-A0CA-DE8AA548430E}" dt="2025-05-08T08:25:56.335" v="2"/>
            <ac:spMkLst>
              <pc:docMk/>
              <pc:sldMasterMk cId="3064521460" sldId="2147483752"/>
              <pc:sldLayoutMk cId="315399856" sldId="2147483763"/>
              <ac:spMk id="3" creationId="{64A83025-D4A7-686E-5304-3B3029C071FF}"/>
            </ac:spMkLst>
          </pc:spChg>
        </pc:sldLayoutChg>
      </pc:sldMasterChg>
    </pc:docChg>
  </pc:docChgLst>
  <pc:docChgLst>
    <pc:chgData name="Adrián Serrano Sanz" userId="63f78b8973854c81" providerId="LiveId" clId="{A2219EEB-2935-41D2-84F7-27DF75DA1C3B}"/>
    <pc:docChg chg="undo custSel addSld delSld modSld sldOrd addSection delSection modSection">
      <pc:chgData name="Adrián Serrano Sanz" userId="63f78b8973854c81" providerId="LiveId" clId="{A2219EEB-2935-41D2-84F7-27DF75DA1C3B}" dt="2024-03-24T19:17:04.842" v="645" actId="1076"/>
      <pc:docMkLst>
        <pc:docMk/>
      </pc:docMkLst>
      <pc:sldChg chg="addSp delSp modSp mod ord">
        <pc:chgData name="Adrián Serrano Sanz" userId="63f78b8973854c81" providerId="LiveId" clId="{A2219EEB-2935-41D2-84F7-27DF75DA1C3B}" dt="2024-03-24T19:17:04.842" v="645" actId="1076"/>
        <pc:sldMkLst>
          <pc:docMk/>
          <pc:sldMk cId="0" sldId="282"/>
        </pc:sldMkLst>
      </pc:sldChg>
      <pc:sldChg chg="addSp delSp modSp mod">
        <pc:chgData name="Adrián Serrano Sanz" userId="63f78b8973854c81" providerId="LiveId" clId="{A2219EEB-2935-41D2-84F7-27DF75DA1C3B}" dt="2024-03-23T11:39:08.828" v="401" actId="14100"/>
        <pc:sldMkLst>
          <pc:docMk/>
          <pc:sldMk cId="3358186629" sldId="366"/>
        </pc:sldMkLst>
      </pc:sldChg>
      <pc:sldChg chg="new del">
        <pc:chgData name="Adrián Serrano Sanz" userId="63f78b8973854c81" providerId="LiveId" clId="{A2219EEB-2935-41D2-84F7-27DF75DA1C3B}" dt="2024-03-23T10:35:05.425" v="366" actId="47"/>
        <pc:sldMkLst>
          <pc:docMk/>
          <pc:sldMk cId="2554355061" sldId="367"/>
        </pc:sldMkLst>
      </pc:sldChg>
      <pc:sldChg chg="new del">
        <pc:chgData name="Adrián Serrano Sanz" userId="63f78b8973854c81" providerId="LiveId" clId="{A2219EEB-2935-41D2-84F7-27DF75DA1C3B}" dt="2024-03-23T10:36:23.135" v="384" actId="2696"/>
        <pc:sldMkLst>
          <pc:docMk/>
          <pc:sldMk cId="2971615685" sldId="367"/>
        </pc:sldMkLst>
      </pc:sldChg>
      <pc:sldChg chg="modSp add mod ord">
        <pc:chgData name="Adrián Serrano Sanz" userId="63f78b8973854c81" providerId="LiveId" clId="{A2219EEB-2935-41D2-84F7-27DF75DA1C3B}" dt="2024-03-23T18:35:02.123" v="460" actId="20577"/>
        <pc:sldMkLst>
          <pc:docMk/>
          <pc:sldMk cId="3621819675" sldId="367"/>
        </pc:sldMkLst>
      </pc:sldChg>
      <pc:sldChg chg="new del">
        <pc:chgData name="Adrián Serrano Sanz" userId="63f78b8973854c81" providerId="LiveId" clId="{A2219EEB-2935-41D2-84F7-27DF75DA1C3B}" dt="2024-03-23T10:37:10.726" v="387" actId="47"/>
        <pc:sldMkLst>
          <pc:docMk/>
          <pc:sldMk cId="4007708472" sldId="367"/>
        </pc:sldMkLst>
      </pc:sldChg>
      <pc:sldChg chg="modSp add mod ord">
        <pc:chgData name="Adrián Serrano Sanz" userId="63f78b8973854c81" providerId="LiveId" clId="{A2219EEB-2935-41D2-84F7-27DF75DA1C3B}" dt="2024-03-23T18:36:04.375" v="475" actId="20577"/>
        <pc:sldMkLst>
          <pc:docMk/>
          <pc:sldMk cId="1403593940" sldId="368"/>
        </pc:sldMkLst>
      </pc:sldChg>
      <pc:sldChg chg="new del">
        <pc:chgData name="Adrián Serrano Sanz" userId="63f78b8973854c81" providerId="LiveId" clId="{A2219EEB-2935-41D2-84F7-27DF75DA1C3B}" dt="2024-03-23T18:35:47.407" v="462" actId="2696"/>
        <pc:sldMkLst>
          <pc:docMk/>
          <pc:sldMk cId="2891218446" sldId="368"/>
        </pc:sldMkLst>
      </pc:sldChg>
      <pc:sldChg chg="modSp add mod ord">
        <pc:chgData name="Adrián Serrano Sanz" userId="63f78b8973854c81" providerId="LiveId" clId="{A2219EEB-2935-41D2-84F7-27DF75DA1C3B}" dt="2024-03-23T18:37:28.326" v="492" actId="20577"/>
        <pc:sldMkLst>
          <pc:docMk/>
          <pc:sldMk cId="1676008894" sldId="369"/>
        </pc:sldMkLst>
      </pc:sldChg>
      <pc:sldChg chg="modSp add mod ord">
        <pc:chgData name="Adrián Serrano Sanz" userId="63f78b8973854c81" providerId="LiveId" clId="{A2219EEB-2935-41D2-84F7-27DF75DA1C3B}" dt="2024-03-23T18:37:50.095" v="506" actId="20577"/>
        <pc:sldMkLst>
          <pc:docMk/>
          <pc:sldMk cId="3471458402" sldId="370"/>
        </pc:sldMkLst>
      </pc:sldChg>
      <pc:sldChg chg="modSp add del mod">
        <pc:chgData name="Adrián Serrano Sanz" userId="63f78b8973854c81" providerId="LiveId" clId="{A2219EEB-2935-41D2-84F7-27DF75DA1C3B}" dt="2024-03-24T19:15:28.537" v="565" actId="2696"/>
        <pc:sldMkLst>
          <pc:docMk/>
          <pc:sldMk cId="1703881228" sldId="371"/>
        </pc:sldMkLst>
      </pc:sldChg>
      <pc:sldChg chg="modSp add mod ord">
        <pc:chgData name="Adrián Serrano Sanz" userId="63f78b8973854c81" providerId="LiveId" clId="{A2219EEB-2935-41D2-84F7-27DF75DA1C3B}" dt="2024-03-23T18:38:35.759" v="538" actId="20577"/>
        <pc:sldMkLst>
          <pc:docMk/>
          <pc:sldMk cId="710708229" sldId="372"/>
        </pc:sldMkLst>
      </pc:sldChg>
      <pc:sldChg chg="modSp add mod ord">
        <pc:chgData name="Adrián Serrano Sanz" userId="63f78b8973854c81" providerId="LiveId" clId="{A2219EEB-2935-41D2-84F7-27DF75DA1C3B}" dt="2024-03-23T18:38:57.855" v="557" actId="20577"/>
        <pc:sldMkLst>
          <pc:docMk/>
          <pc:sldMk cId="1485499874" sldId="373"/>
        </pc:sldMkLst>
      </pc:sldChg>
      <pc:sldChg chg="addSp delSp modSp add mod">
        <pc:chgData name="Adrián Serrano Sanz" userId="63f78b8973854c81" providerId="LiveId" clId="{A2219EEB-2935-41D2-84F7-27DF75DA1C3B}" dt="2024-03-23T18:41:39.322" v="564" actId="478"/>
        <pc:sldMkLst>
          <pc:docMk/>
          <pc:sldMk cId="3348876210" sldId="3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A8FFB-0BEC-4C06-BC04-766791D2C049}" type="datetimeFigureOut">
              <a:rPr lang="es-ES" smtClean="0"/>
              <a:t>8/5/25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C5D52-D8AE-4739-8D53-4D6A53EE09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9954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May 8, 2025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50571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May 8, 2025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401803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May 8, 2025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048069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May 8, 2025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927324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May 8, 2025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339649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May 8, 2025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805044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May 8, 2025</a:t>
            </a:fld>
            <a:endParaRPr lang="en-US" dirty="0">
              <a:latin typeface="+mn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656898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May 8, 2025</a:t>
            </a:fld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961316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May 8, 2025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824703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May 8, 2025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403500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May 8, 2025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99312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3960BD-7AC1-4217-9611-AAA56D3EE38F}" type="datetime4">
              <a:rPr lang="en-US" smtClean="0"/>
              <a:pPr/>
              <a:t>May 8, 2025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9134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39455A8-C882-7F5D-6147-6BCD1371788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9161122" cy="685799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B381946-4042-D25F-781D-B3D9E2858549}"/>
              </a:ext>
            </a:extLst>
          </p:cNvPr>
          <p:cNvSpPr txBox="1"/>
          <p:nvPr/>
        </p:nvSpPr>
        <p:spPr>
          <a:xfrm>
            <a:off x="2282426" y="3290500"/>
            <a:ext cx="45791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50" b="1" dirty="0">
                <a:latin typeface="Arial" panose="020B0604020202020204" pitchFamily="34" charset="0"/>
                <a:cs typeface="Arial" panose="020B0604020202020204" pitchFamily="34" charset="0"/>
              </a:rPr>
              <a:t>Título de la comunicación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C2DD98-7320-15E7-FBE5-D4939DEEEC2E}"/>
              </a:ext>
            </a:extLst>
          </p:cNvPr>
          <p:cNvSpPr txBox="1"/>
          <p:nvPr/>
        </p:nvSpPr>
        <p:spPr>
          <a:xfrm>
            <a:off x="2282427" y="3555958"/>
            <a:ext cx="4579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Autor/a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BE9496C-9D56-0287-B1C7-852A79F39E71}"/>
              </a:ext>
            </a:extLst>
          </p:cNvPr>
          <p:cNvSpPr txBox="1"/>
          <p:nvPr/>
        </p:nvSpPr>
        <p:spPr>
          <a:xfrm>
            <a:off x="2282427" y="4649754"/>
            <a:ext cx="4579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b="1" dirty="0">
                <a:latin typeface="Arial" panose="020B0604020202020204" pitchFamily="34" charset="0"/>
                <a:cs typeface="Arial" panose="020B0604020202020204" pitchFamily="34" charset="0"/>
              </a:rPr>
              <a:t>III Congreso de iniciación a la investigación</a:t>
            </a:r>
          </a:p>
          <a:p>
            <a:pPr algn="ctr"/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9 y 10 de junio, Zaragoza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A3C9794-8E06-F7F7-2A25-7D55A8CB6DBC}"/>
              </a:ext>
            </a:extLst>
          </p:cNvPr>
          <p:cNvSpPr txBox="1"/>
          <p:nvPr/>
        </p:nvSpPr>
        <p:spPr>
          <a:xfrm>
            <a:off x="2282427" y="3791256"/>
            <a:ext cx="4579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i="1" dirty="0">
                <a:latin typeface="Arial" panose="020B0604020202020204" pitchFamily="34" charset="0"/>
                <a:cs typeface="Arial" panose="020B0604020202020204" pitchFamily="34" charset="0"/>
              </a:rPr>
              <a:t>Grado USJ / Universidad (en caso de no proceder de USJ)</a:t>
            </a:r>
          </a:p>
        </p:txBody>
      </p:sp>
      <p:pic>
        <p:nvPicPr>
          <p:cNvPr id="11" name="Imagen 10" descr="Imagen que contiene Polígono&#10;&#10;Descripción generada automáticamente">
            <a:extLst>
              <a:ext uri="{FF2B5EF4-FFF2-40B4-BE49-F238E27FC236}">
                <a16:creationId xmlns:a16="http://schemas.microsoft.com/office/drawing/2014/main" id="{88AC328E-3FCA-2E5A-9CAD-4BC893663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68" y="6046342"/>
            <a:ext cx="811657" cy="81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86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189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9F8E34EF4B254A96B2A3A64A875868" ma:contentTypeVersion="2" ma:contentTypeDescription="Create a new document." ma:contentTypeScope="" ma:versionID="f305406850c9df603c47a6e3c7216cfe">
  <xsd:schema xmlns:xsd="http://www.w3.org/2001/XMLSchema" xmlns:xs="http://www.w3.org/2001/XMLSchema" xmlns:p="http://schemas.microsoft.com/office/2006/metadata/properties" xmlns:ns3="7597f22d-1aa4-42e1-9b0b-db7e302e97bc" targetNamespace="http://schemas.microsoft.com/office/2006/metadata/properties" ma:root="true" ma:fieldsID="f625e65646658e4ab280c01bca67fcc5" ns3:_="">
    <xsd:import namespace="7597f22d-1aa4-42e1-9b0b-db7e302e97b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97f22d-1aa4-42e1-9b0b-db7e302e97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281F85-C3D4-4A98-8E62-EA3F3512C5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6E54DF-3238-425D-9AFA-7D5C870B2552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7597f22d-1aa4-42e1-9b0b-db7e302e97b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360ACE0-9C25-4D8D-B9EE-19641838F4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97f22d-1aa4-42e1-9b0b-db7e302e97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1248</TotalTime>
  <Words>34</Words>
  <Application>Microsoft Macintosh PowerPoint</Application>
  <PresentationFormat>Presentación en pantalla (4:3)</PresentationFormat>
  <Paragraphs>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Congreso de iniciación a la investigación</dc:title>
  <dc:creator>Universidad San Jorge</dc:creator>
  <cp:lastModifiedBy>LAURA LOMBA ERASO</cp:lastModifiedBy>
  <cp:revision>82</cp:revision>
  <dcterms:created xsi:type="dcterms:W3CDTF">2021-02-08T17:01:45Z</dcterms:created>
  <dcterms:modified xsi:type="dcterms:W3CDTF">2025-05-08T08:27:15Z</dcterms:modified>
</cp:coreProperties>
</file>