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C11E"/>
    <a:srgbClr val="688915"/>
    <a:srgbClr val="EFF9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E18C74-C1D9-4BC0-BC2D-8D596B5FBABC}" v="20" dt="2024-05-22T12:18:39.165"/>
    <p1510:client id="{D0A8B98F-3ED9-4A05-90D8-15024F9451BA}" v="1" dt="2024-05-22T11:12:57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311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án Serrano Sanz" userId="63f78b8973854c81" providerId="LiveId" clId="{6DE18C74-C1D9-4BC0-BC2D-8D596B5FBABC}"/>
    <pc:docChg chg="undo custSel modSld">
      <pc:chgData name="Adrián Serrano Sanz" userId="63f78b8973854c81" providerId="LiveId" clId="{6DE18C74-C1D9-4BC0-BC2D-8D596B5FBABC}" dt="2024-05-22T12:18:39.165" v="261" actId="1076"/>
      <pc:docMkLst>
        <pc:docMk/>
      </pc:docMkLst>
      <pc:sldChg chg="addSp delSp modSp mod">
        <pc:chgData name="Adrián Serrano Sanz" userId="63f78b8973854c81" providerId="LiveId" clId="{6DE18C74-C1D9-4BC0-BC2D-8D596B5FBABC}" dt="2024-05-22T12:18:39.165" v="261" actId="1076"/>
        <pc:sldMkLst>
          <pc:docMk/>
          <pc:sldMk cId="3051883985" sldId="256"/>
        </pc:sldMkLst>
        <pc:spChg chg="mod">
          <ac:chgData name="Adrián Serrano Sanz" userId="63f78b8973854c81" providerId="LiveId" clId="{6DE18C74-C1D9-4BC0-BC2D-8D596B5FBABC}" dt="2024-05-22T12:16:09.062" v="222" actId="1076"/>
          <ac:spMkLst>
            <pc:docMk/>
            <pc:sldMk cId="3051883985" sldId="256"/>
            <ac:spMk id="11" creationId="{D3CDEE35-A49E-0B06-4990-F5260C11ED39}"/>
          </ac:spMkLst>
        </pc:spChg>
        <pc:spChg chg="mod">
          <ac:chgData name="Adrián Serrano Sanz" userId="63f78b8973854c81" providerId="LiveId" clId="{6DE18C74-C1D9-4BC0-BC2D-8D596B5FBABC}" dt="2024-05-22T12:15:56.301" v="218" actId="1076"/>
          <ac:spMkLst>
            <pc:docMk/>
            <pc:sldMk cId="3051883985" sldId="256"/>
            <ac:spMk id="12" creationId="{D3F8601D-6409-6154-CA4D-9DC359627F9E}"/>
          </ac:spMkLst>
        </pc:spChg>
        <pc:spChg chg="mod">
          <ac:chgData name="Adrián Serrano Sanz" userId="63f78b8973854c81" providerId="LiveId" clId="{6DE18C74-C1D9-4BC0-BC2D-8D596B5FBABC}" dt="2024-05-22T12:15:49.401" v="216" actId="1076"/>
          <ac:spMkLst>
            <pc:docMk/>
            <pc:sldMk cId="3051883985" sldId="256"/>
            <ac:spMk id="13" creationId="{3615D37E-F0DD-1031-8F78-133D855FF3EC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19" creationId="{BD03FD67-D4B4-C5FB-DC60-0460B76D1713}"/>
          </ac:spMkLst>
        </pc:spChg>
        <pc:spChg chg="add del mod">
          <ac:chgData name="Adrián Serrano Sanz" userId="63f78b8973854c81" providerId="LiveId" clId="{6DE18C74-C1D9-4BC0-BC2D-8D596B5FBABC}" dt="2024-05-22T12:10:00.457" v="81" actId="478"/>
          <ac:spMkLst>
            <pc:docMk/>
            <pc:sldMk cId="3051883985" sldId="256"/>
            <ac:spMk id="21" creationId="{4E22EAC8-CC9E-D97B-642A-12A53D1629D7}"/>
          </ac:spMkLst>
        </pc:spChg>
        <pc:spChg chg="add del mod">
          <ac:chgData name="Adrián Serrano Sanz" userId="63f78b8973854c81" providerId="LiveId" clId="{6DE18C74-C1D9-4BC0-BC2D-8D596B5FBABC}" dt="2024-05-22T12:10:00.457" v="81" actId="478"/>
          <ac:spMkLst>
            <pc:docMk/>
            <pc:sldMk cId="3051883985" sldId="256"/>
            <ac:spMk id="22" creationId="{DEB76B72-4DBD-1A08-B7EB-AF3D9138579F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23" creationId="{149EE777-B310-2C07-AF30-43C4C39A0130}"/>
          </ac:spMkLst>
        </pc:spChg>
        <pc:spChg chg="add del mod">
          <ac:chgData name="Adrián Serrano Sanz" userId="63f78b8973854c81" providerId="LiveId" clId="{6DE18C74-C1D9-4BC0-BC2D-8D596B5FBABC}" dt="2024-05-22T12:10:00.457" v="81" actId="478"/>
          <ac:spMkLst>
            <pc:docMk/>
            <pc:sldMk cId="3051883985" sldId="256"/>
            <ac:spMk id="24" creationId="{5EC4D66B-057A-97BD-C228-19159B8E27CB}"/>
          </ac:spMkLst>
        </pc:spChg>
        <pc:spChg chg="add mod">
          <ac:chgData name="Adrián Serrano Sanz" userId="63f78b8973854c81" providerId="LiveId" clId="{6DE18C74-C1D9-4BC0-BC2D-8D596B5FBABC}" dt="2024-05-22T12:16:57.261" v="231" actId="1076"/>
          <ac:spMkLst>
            <pc:docMk/>
            <pc:sldMk cId="3051883985" sldId="256"/>
            <ac:spMk id="26" creationId="{2E31B6ED-DAA6-8A71-35A7-5CDC197767EE}"/>
          </ac:spMkLst>
        </pc:spChg>
        <pc:spChg chg="del mod">
          <ac:chgData name="Adrián Serrano Sanz" userId="63f78b8973854c81" providerId="LiveId" clId="{6DE18C74-C1D9-4BC0-BC2D-8D596B5FBABC}" dt="2024-05-22T12:11:38.069" v="158" actId="478"/>
          <ac:spMkLst>
            <pc:docMk/>
            <pc:sldMk cId="3051883985" sldId="256"/>
            <ac:spMk id="27" creationId="{5A6E28F1-831D-FC37-E2C6-E7D66D059919}"/>
          </ac:spMkLst>
        </pc:spChg>
        <pc:spChg chg="del mod">
          <ac:chgData name="Adrián Serrano Sanz" userId="63f78b8973854c81" providerId="LiveId" clId="{6DE18C74-C1D9-4BC0-BC2D-8D596B5FBABC}" dt="2024-05-22T12:11:55.866" v="163" actId="478"/>
          <ac:spMkLst>
            <pc:docMk/>
            <pc:sldMk cId="3051883985" sldId="256"/>
            <ac:spMk id="28" creationId="{BF0E7231-E32F-3EEA-1956-6CFE4EFE8B40}"/>
          </ac:spMkLst>
        </pc:spChg>
        <pc:spChg chg="add mod">
          <ac:chgData name="Adrián Serrano Sanz" userId="63f78b8973854c81" providerId="LiveId" clId="{6DE18C74-C1D9-4BC0-BC2D-8D596B5FBABC}" dt="2024-05-22T12:17:48.374" v="255" actId="14100"/>
          <ac:spMkLst>
            <pc:docMk/>
            <pc:sldMk cId="3051883985" sldId="256"/>
            <ac:spMk id="29" creationId="{8EBE2CBC-3928-F2C6-A5F3-17920C157680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30" creationId="{B5D78C06-6B48-4302-D557-AC298F23776E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31" creationId="{FB1252C6-25AB-9631-2D87-B633883EA272}"/>
          </ac:spMkLst>
        </pc:spChg>
        <pc:spChg chg="mod">
          <ac:chgData name="Adrián Serrano Sanz" userId="63f78b8973854c81" providerId="LiveId" clId="{6DE18C74-C1D9-4BC0-BC2D-8D596B5FBABC}" dt="2024-05-22T12:17:01.590" v="232" actId="1076"/>
          <ac:spMkLst>
            <pc:docMk/>
            <pc:sldMk cId="3051883985" sldId="256"/>
            <ac:spMk id="32" creationId="{6FAFC810-501D-74F8-8AF0-1F4E943CF001}"/>
          </ac:spMkLst>
        </pc:spChg>
        <pc:spChg chg="del mod">
          <ac:chgData name="Adrián Serrano Sanz" userId="63f78b8973854c81" providerId="LiveId" clId="{6DE18C74-C1D9-4BC0-BC2D-8D596B5FBABC}" dt="2024-05-22T12:09:36.138" v="61" actId="478"/>
          <ac:spMkLst>
            <pc:docMk/>
            <pc:sldMk cId="3051883985" sldId="256"/>
            <ac:spMk id="33" creationId="{1E6CF7C0-92C9-9E93-FF7E-6EAA48A30A1A}"/>
          </ac:spMkLst>
        </pc:spChg>
        <pc:spChg chg="del mod">
          <ac:chgData name="Adrián Serrano Sanz" userId="63f78b8973854c81" providerId="LiveId" clId="{6DE18C74-C1D9-4BC0-BC2D-8D596B5FBABC}" dt="2024-05-22T12:11:38.069" v="158" actId="478"/>
          <ac:spMkLst>
            <pc:docMk/>
            <pc:sldMk cId="3051883985" sldId="256"/>
            <ac:spMk id="34" creationId="{EEB5A6DF-5134-6ABC-6380-4AE8F430D447}"/>
          </ac:spMkLst>
        </pc:spChg>
        <pc:spChg chg="add mod">
          <ac:chgData name="Adrián Serrano Sanz" userId="63f78b8973854c81" providerId="LiveId" clId="{6DE18C74-C1D9-4BC0-BC2D-8D596B5FBABC}" dt="2024-05-22T12:17:42.728" v="254" actId="20577"/>
          <ac:spMkLst>
            <pc:docMk/>
            <pc:sldMk cId="3051883985" sldId="256"/>
            <ac:spMk id="35" creationId="{D3774FA7-3C04-8F9F-A2CE-D9AC4C4A70E2}"/>
          </ac:spMkLst>
        </pc:spChg>
        <pc:spChg chg="del mod">
          <ac:chgData name="Adrián Serrano Sanz" userId="63f78b8973854c81" providerId="LiveId" clId="{6DE18C74-C1D9-4BC0-BC2D-8D596B5FBABC}" dt="2024-05-22T12:11:54.366" v="162" actId="478"/>
          <ac:spMkLst>
            <pc:docMk/>
            <pc:sldMk cId="3051883985" sldId="256"/>
            <ac:spMk id="36" creationId="{1B728FFB-E395-23DF-14A5-002DAF3B0C31}"/>
          </ac:spMkLst>
        </pc:spChg>
        <pc:spChg chg="del mod">
          <ac:chgData name="Adrián Serrano Sanz" userId="63f78b8973854c81" providerId="LiveId" clId="{6DE18C74-C1D9-4BC0-BC2D-8D596B5FBABC}" dt="2024-05-22T12:12:12.679" v="166" actId="478"/>
          <ac:spMkLst>
            <pc:docMk/>
            <pc:sldMk cId="3051883985" sldId="256"/>
            <ac:spMk id="37" creationId="{1D518B47-7240-400F-0335-3DC8D5886D93}"/>
          </ac:spMkLst>
        </pc:spChg>
        <pc:spChg chg="del mod">
          <ac:chgData name="Adrián Serrano Sanz" userId="63f78b8973854c81" providerId="LiveId" clId="{6DE18C74-C1D9-4BC0-BC2D-8D596B5FBABC}" dt="2024-05-22T12:12:12.679" v="166" actId="478"/>
          <ac:spMkLst>
            <pc:docMk/>
            <pc:sldMk cId="3051883985" sldId="256"/>
            <ac:spMk id="39" creationId="{1BE52406-EE57-F592-0373-3D7DD229A82F}"/>
          </ac:spMkLst>
        </pc:spChg>
        <pc:spChg chg="add mod">
          <ac:chgData name="Adrián Serrano Sanz" userId="63f78b8973854c81" providerId="LiveId" clId="{6DE18C74-C1D9-4BC0-BC2D-8D596B5FBABC}" dt="2024-05-22T12:17:23.280" v="236" actId="1076"/>
          <ac:spMkLst>
            <pc:docMk/>
            <pc:sldMk cId="3051883985" sldId="256"/>
            <ac:spMk id="40" creationId="{781678B4-8CC2-44F1-9563-8ED5D44BBA3F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42" creationId="{0FB6A3C8-B92A-13B9-F331-A9D6B9ECDB82}"/>
          </ac:spMkLst>
        </pc:spChg>
        <pc:spChg chg="del mod">
          <ac:chgData name="Adrián Serrano Sanz" userId="63f78b8973854c81" providerId="LiveId" clId="{6DE18C74-C1D9-4BC0-BC2D-8D596B5FBABC}" dt="2024-05-22T12:11:04.673" v="140" actId="478"/>
          <ac:spMkLst>
            <pc:docMk/>
            <pc:sldMk cId="3051883985" sldId="256"/>
            <ac:spMk id="43" creationId="{107F5392-FC80-21DE-E2BD-ABA6F694FC67}"/>
          </ac:spMkLst>
        </pc:spChg>
        <pc:spChg chg="mod">
          <ac:chgData name="Adrián Serrano Sanz" userId="63f78b8973854c81" providerId="LiveId" clId="{6DE18C74-C1D9-4BC0-BC2D-8D596B5FBABC}" dt="2024-05-22T12:18:01.868" v="257" actId="14100"/>
          <ac:spMkLst>
            <pc:docMk/>
            <pc:sldMk cId="3051883985" sldId="256"/>
            <ac:spMk id="44" creationId="{EFEB1D78-591F-0BB5-F129-0A876F03C069}"/>
          </ac:spMkLst>
        </pc:spChg>
        <pc:spChg chg="del mod">
          <ac:chgData name="Adrián Serrano Sanz" userId="63f78b8973854c81" providerId="LiveId" clId="{6DE18C74-C1D9-4BC0-BC2D-8D596B5FBABC}" dt="2024-05-22T12:11:38.069" v="158" actId="478"/>
          <ac:spMkLst>
            <pc:docMk/>
            <pc:sldMk cId="3051883985" sldId="256"/>
            <ac:spMk id="45" creationId="{1943D17E-01AC-A2B0-1E4F-CC4730E6B171}"/>
          </ac:spMkLst>
        </pc:spChg>
        <pc:spChg chg="del mod">
          <ac:chgData name="Adrián Serrano Sanz" userId="63f78b8973854c81" providerId="LiveId" clId="{6DE18C74-C1D9-4BC0-BC2D-8D596B5FBABC}" dt="2024-05-22T12:11:57.195" v="164" actId="478"/>
          <ac:spMkLst>
            <pc:docMk/>
            <pc:sldMk cId="3051883985" sldId="256"/>
            <ac:spMk id="46" creationId="{6AD428A5-EADE-D221-7075-C7BE1502F5C1}"/>
          </ac:spMkLst>
        </pc:spChg>
        <pc:spChg chg="del mod">
          <ac:chgData name="Adrián Serrano Sanz" userId="63f78b8973854c81" providerId="LiveId" clId="{6DE18C74-C1D9-4BC0-BC2D-8D596B5FBABC}" dt="2024-05-22T12:12:12.679" v="166" actId="478"/>
          <ac:spMkLst>
            <pc:docMk/>
            <pc:sldMk cId="3051883985" sldId="256"/>
            <ac:spMk id="47" creationId="{F59BBEDF-F18E-5633-E1A3-4FC40981F69A}"/>
          </ac:spMkLst>
        </pc:spChg>
        <pc:spChg chg="add mod">
          <ac:chgData name="Adrián Serrano Sanz" userId="63f78b8973854c81" providerId="LiveId" clId="{6DE18C74-C1D9-4BC0-BC2D-8D596B5FBABC}" dt="2024-05-22T12:14:25.241" v="204" actId="1076"/>
          <ac:spMkLst>
            <pc:docMk/>
            <pc:sldMk cId="3051883985" sldId="256"/>
            <ac:spMk id="49" creationId="{E751AC27-5062-1BCD-296A-4F06EDB0906F}"/>
          </ac:spMkLst>
        </pc:spChg>
        <pc:spChg chg="add mod">
          <ac:chgData name="Adrián Serrano Sanz" userId="63f78b8973854c81" providerId="LiveId" clId="{6DE18C74-C1D9-4BC0-BC2D-8D596B5FBABC}" dt="2024-05-22T12:14:29.775" v="205" actId="14100"/>
          <ac:spMkLst>
            <pc:docMk/>
            <pc:sldMk cId="3051883985" sldId="256"/>
            <ac:spMk id="50" creationId="{8254EE1E-7B56-5A18-FC99-F56FAC36C7C2}"/>
          </ac:spMkLst>
        </pc:spChg>
        <pc:spChg chg="add mod">
          <ac:chgData name="Adrián Serrano Sanz" userId="63f78b8973854c81" providerId="LiveId" clId="{6DE18C74-C1D9-4BC0-BC2D-8D596B5FBABC}" dt="2024-05-22T12:13:05.810" v="193" actId="1076"/>
          <ac:spMkLst>
            <pc:docMk/>
            <pc:sldMk cId="3051883985" sldId="256"/>
            <ac:spMk id="52" creationId="{299D6614-CC21-CC35-2423-2B0E1FB72539}"/>
          </ac:spMkLst>
        </pc:spChg>
        <pc:spChg chg="add mod">
          <ac:chgData name="Adrián Serrano Sanz" userId="63f78b8973854c81" providerId="LiveId" clId="{6DE18C74-C1D9-4BC0-BC2D-8D596B5FBABC}" dt="2024-05-22T12:13:05.810" v="193" actId="1076"/>
          <ac:spMkLst>
            <pc:docMk/>
            <pc:sldMk cId="3051883985" sldId="256"/>
            <ac:spMk id="53" creationId="{56BF0B1A-C306-E4BC-2AB8-35879D6FB2C1}"/>
          </ac:spMkLst>
        </pc:spChg>
        <pc:spChg chg="add mod">
          <ac:chgData name="Adrián Serrano Sanz" userId="63f78b8973854c81" providerId="LiveId" clId="{6DE18C74-C1D9-4BC0-BC2D-8D596B5FBABC}" dt="2024-05-22T12:12:54.109" v="192" actId="1076"/>
          <ac:spMkLst>
            <pc:docMk/>
            <pc:sldMk cId="3051883985" sldId="256"/>
            <ac:spMk id="55" creationId="{A49FD3F7-7B7C-3462-EB0C-F28042110C83}"/>
          </ac:spMkLst>
        </pc:spChg>
        <pc:spChg chg="add mod">
          <ac:chgData name="Adrián Serrano Sanz" userId="63f78b8973854c81" providerId="LiveId" clId="{6DE18C74-C1D9-4BC0-BC2D-8D596B5FBABC}" dt="2024-05-22T12:12:54.109" v="192" actId="1076"/>
          <ac:spMkLst>
            <pc:docMk/>
            <pc:sldMk cId="3051883985" sldId="256"/>
            <ac:spMk id="56" creationId="{238B0AF7-4D77-9C69-477D-844DBF677707}"/>
          </ac:spMkLst>
        </pc:spChg>
        <pc:picChg chg="mod">
          <ac:chgData name="Adrián Serrano Sanz" userId="63f78b8973854c81" providerId="LiveId" clId="{6DE18C74-C1D9-4BC0-BC2D-8D596B5FBABC}" dt="2024-05-22T12:18:39.165" v="261" actId="1076"/>
          <ac:picMkLst>
            <pc:docMk/>
            <pc:sldMk cId="3051883985" sldId="256"/>
            <ac:picMk id="4" creationId="{D992DC32-60DF-20A8-A9EC-89B2BFD26D99}"/>
          </ac:picMkLst>
        </pc:picChg>
        <pc:picChg chg="mod">
          <ac:chgData name="Adrián Serrano Sanz" userId="63f78b8973854c81" providerId="LiveId" clId="{6DE18C74-C1D9-4BC0-BC2D-8D596B5FBABC}" dt="2024-05-22T12:18:31.227" v="260" actId="1076"/>
          <ac:picMkLst>
            <pc:docMk/>
            <pc:sldMk cId="3051883985" sldId="256"/>
            <ac:picMk id="5" creationId="{C47D1859-1A9F-427D-33C7-0161909090CD}"/>
          </ac:picMkLst>
        </pc:picChg>
        <pc:picChg chg="mod">
          <ac:chgData name="Adrián Serrano Sanz" userId="63f78b8973854c81" providerId="LiveId" clId="{6DE18C74-C1D9-4BC0-BC2D-8D596B5FBABC}" dt="2024-05-22T12:16:13.130" v="223" actId="14100"/>
          <ac:picMkLst>
            <pc:docMk/>
            <pc:sldMk cId="3051883985" sldId="256"/>
            <ac:picMk id="7" creationId="{3B473627-11C3-4722-C0D5-30046009DBFE}"/>
          </ac:picMkLst>
        </pc:picChg>
        <pc:cxnChg chg="mod">
          <ac:chgData name="Adrián Serrano Sanz" userId="63f78b8973854c81" providerId="LiveId" clId="{6DE18C74-C1D9-4BC0-BC2D-8D596B5FBABC}" dt="2024-05-22T12:15:28.996" v="212" actId="1076"/>
          <ac:cxnSpMkLst>
            <pc:docMk/>
            <pc:sldMk cId="3051883985" sldId="256"/>
            <ac:cxnSpMk id="15" creationId="{7498DB59-2585-55AF-8E8F-C7878B578A51}"/>
          </ac:cxnSpMkLst>
        </pc:cxnChg>
        <pc:cxnChg chg="add del mod">
          <ac:chgData name="Adrián Serrano Sanz" userId="63f78b8973854c81" providerId="LiveId" clId="{6DE18C74-C1D9-4BC0-BC2D-8D596B5FBABC}" dt="2024-05-22T12:09:23.081" v="57" actId="478"/>
          <ac:cxnSpMkLst>
            <pc:docMk/>
            <pc:sldMk cId="3051883985" sldId="256"/>
            <ac:cxnSpMk id="17" creationId="{E8A3946D-F2AE-5075-C006-9F64F4F3D130}"/>
          </ac:cxnSpMkLst>
        </pc:cxnChg>
        <pc:cxnChg chg="mod">
          <ac:chgData name="Adrián Serrano Sanz" userId="63f78b8973854c81" providerId="LiveId" clId="{6DE18C74-C1D9-4BC0-BC2D-8D596B5FBABC}" dt="2024-05-22T12:14:16.749" v="203" actId="1076"/>
          <ac:cxnSpMkLst>
            <pc:docMk/>
            <pc:sldMk cId="3051883985" sldId="256"/>
            <ac:cxnSpMk id="18" creationId="{2EDE1BCB-7502-26ED-4208-6A646F55B6A5}"/>
          </ac:cxnSpMkLst>
        </pc:cxnChg>
        <pc:cxnChg chg="mod">
          <ac:chgData name="Adrián Serrano Sanz" userId="63f78b8973854c81" providerId="LiveId" clId="{6DE18C74-C1D9-4BC0-BC2D-8D596B5FBABC}" dt="2024-05-22T12:17:57.143" v="256" actId="14100"/>
          <ac:cxnSpMkLst>
            <pc:docMk/>
            <pc:sldMk cId="3051883985" sldId="256"/>
            <ac:cxnSpMk id="20" creationId="{0D7DD7C1-3A6A-A11C-3693-2161D7291C4A}"/>
          </ac:cxnSpMkLst>
        </pc:cxnChg>
        <pc:cxnChg chg="del mod">
          <ac:chgData name="Adrián Serrano Sanz" userId="63f78b8973854c81" providerId="LiveId" clId="{6DE18C74-C1D9-4BC0-BC2D-8D596B5FBABC}" dt="2024-05-22T12:11:40.100" v="159" actId="478"/>
          <ac:cxnSpMkLst>
            <pc:docMk/>
            <pc:sldMk cId="3051883985" sldId="256"/>
            <ac:cxnSpMk id="25" creationId="{16F8D96C-9191-0525-CC2C-E64774578018}"/>
          </ac:cxnSpMkLst>
        </pc:cxnChg>
        <pc:cxnChg chg="del mod">
          <ac:chgData name="Adrián Serrano Sanz" userId="63f78b8973854c81" providerId="LiveId" clId="{6DE18C74-C1D9-4BC0-BC2D-8D596B5FBABC}" dt="2024-05-22T12:12:12.679" v="166" actId="478"/>
          <ac:cxnSpMkLst>
            <pc:docMk/>
            <pc:sldMk cId="3051883985" sldId="256"/>
            <ac:cxnSpMk id="38" creationId="{220355A2-812D-C261-89EE-4D177E6E6879}"/>
          </ac:cxnSpMkLst>
        </pc:cxnChg>
        <pc:cxnChg chg="add mod">
          <ac:chgData name="Adrián Serrano Sanz" userId="63f78b8973854c81" providerId="LiveId" clId="{6DE18C74-C1D9-4BC0-BC2D-8D596B5FBABC}" dt="2024-05-22T12:13:05.810" v="193" actId="1076"/>
          <ac:cxnSpMkLst>
            <pc:docMk/>
            <pc:sldMk cId="3051883985" sldId="256"/>
            <ac:cxnSpMk id="51" creationId="{F6164EA2-4BF3-DA59-300A-0E92FB3690B8}"/>
          </ac:cxnSpMkLst>
        </pc:cxnChg>
        <pc:cxnChg chg="add mod">
          <ac:chgData name="Adrián Serrano Sanz" userId="63f78b8973854c81" providerId="LiveId" clId="{6DE18C74-C1D9-4BC0-BC2D-8D596B5FBABC}" dt="2024-05-22T12:12:54.109" v="192" actId="1076"/>
          <ac:cxnSpMkLst>
            <pc:docMk/>
            <pc:sldMk cId="3051883985" sldId="256"/>
            <ac:cxnSpMk id="54" creationId="{C41ECEDB-4993-C8DB-FB6D-D771A6C092E0}"/>
          </ac:cxnSpMkLst>
        </pc:cxnChg>
      </pc:sldChg>
    </pc:docChg>
  </pc:docChgLst>
  <pc:docChgLst>
    <pc:chgData name="Adrián Serrano Sanz" userId="63f78b8973854c81" providerId="LiveId" clId="{D33742FA-1D17-4D7A-86C5-016EFC008378}"/>
    <pc:docChg chg="undo custSel addSld modSld">
      <pc:chgData name="Adrián Serrano Sanz" userId="63f78b8973854c81" providerId="LiveId" clId="{D33742FA-1D17-4D7A-86C5-016EFC008378}" dt="2024-03-23T11:38:23.416" v="806" actId="1076"/>
      <pc:docMkLst>
        <pc:docMk/>
      </pc:docMkLst>
      <pc:sldChg chg="addSp delSp modSp new mod setBg">
        <pc:chgData name="Adrián Serrano Sanz" userId="63f78b8973854c81" providerId="LiveId" clId="{D33742FA-1D17-4D7A-86C5-016EFC008378}" dt="2024-03-23T11:38:23.416" v="806" actId="1076"/>
        <pc:sldMkLst>
          <pc:docMk/>
          <pc:sldMk cId="3051883985" sldId="256"/>
        </pc:sldMkLst>
        <pc:spChg chg="del">
          <ac:chgData name="Adrián Serrano Sanz" userId="63f78b8973854c81" providerId="LiveId" clId="{D33742FA-1D17-4D7A-86C5-016EFC008378}" dt="2024-03-23T10:44:11.138" v="1" actId="478"/>
          <ac:spMkLst>
            <pc:docMk/>
            <pc:sldMk cId="3051883985" sldId="256"/>
            <ac:spMk id="2" creationId="{2F43BB1B-9B94-1A96-AA0C-F88BAF39F8C1}"/>
          </ac:spMkLst>
        </pc:spChg>
        <pc:spChg chg="del">
          <ac:chgData name="Adrián Serrano Sanz" userId="63f78b8973854c81" providerId="LiveId" clId="{D33742FA-1D17-4D7A-86C5-016EFC008378}" dt="2024-03-23T10:44:12.344" v="2" actId="478"/>
          <ac:spMkLst>
            <pc:docMk/>
            <pc:sldMk cId="3051883985" sldId="256"/>
            <ac:spMk id="3" creationId="{A887DA46-7593-2974-32E2-A88E3BA5AB76}"/>
          </ac:spMkLst>
        </pc:spChg>
        <pc:spChg chg="add mod">
          <ac:chgData name="Adrián Serrano Sanz" userId="63f78b8973854c81" providerId="LiveId" clId="{D33742FA-1D17-4D7A-86C5-016EFC008378}" dt="2024-03-23T10:47:15.415" v="45"/>
          <ac:spMkLst>
            <pc:docMk/>
            <pc:sldMk cId="3051883985" sldId="256"/>
            <ac:spMk id="8" creationId="{730E8F31-DA33-8C53-DC5E-E3512BC45905}"/>
          </ac:spMkLst>
        </pc:spChg>
        <pc:spChg chg="add mod">
          <ac:chgData name="Adrián Serrano Sanz" userId="63f78b8973854c81" providerId="LiveId" clId="{D33742FA-1D17-4D7A-86C5-016EFC008378}" dt="2024-03-23T10:47:15.415" v="45"/>
          <ac:spMkLst>
            <pc:docMk/>
            <pc:sldMk cId="3051883985" sldId="256"/>
            <ac:spMk id="9" creationId="{98A9EE7D-FDC8-D176-9E05-499F6AAD4395}"/>
          </ac:spMkLst>
        </pc:spChg>
        <pc:spChg chg="add mod">
          <ac:chgData name="Adrián Serrano Sanz" userId="63f78b8973854c81" providerId="LiveId" clId="{D33742FA-1D17-4D7A-86C5-016EFC008378}" dt="2024-03-23T10:47:15.415" v="45"/>
          <ac:spMkLst>
            <pc:docMk/>
            <pc:sldMk cId="3051883985" sldId="256"/>
            <ac:spMk id="10" creationId="{5F8F44FA-E29B-CC6F-AD15-0CA5D80259A5}"/>
          </ac:spMkLst>
        </pc:spChg>
        <pc:spChg chg="add mod">
          <ac:chgData name="Adrián Serrano Sanz" userId="63f78b8973854c81" providerId="LiveId" clId="{D33742FA-1D17-4D7A-86C5-016EFC008378}" dt="2024-03-23T11:37:58.856" v="804" actId="1076"/>
          <ac:spMkLst>
            <pc:docMk/>
            <pc:sldMk cId="3051883985" sldId="256"/>
            <ac:spMk id="11" creationId="{D3CDEE35-A49E-0B06-4990-F5260C11ED39}"/>
          </ac:spMkLst>
        </pc:spChg>
        <pc:spChg chg="add mod">
          <ac:chgData name="Adrián Serrano Sanz" userId="63f78b8973854c81" providerId="LiveId" clId="{D33742FA-1D17-4D7A-86C5-016EFC008378}" dt="2024-03-23T11:37:53.628" v="803" actId="1076"/>
          <ac:spMkLst>
            <pc:docMk/>
            <pc:sldMk cId="3051883985" sldId="256"/>
            <ac:spMk id="12" creationId="{D3F8601D-6409-6154-CA4D-9DC359627F9E}"/>
          </ac:spMkLst>
        </pc:spChg>
        <pc:spChg chg="add mod">
          <ac:chgData name="Adrián Serrano Sanz" userId="63f78b8973854c81" providerId="LiveId" clId="{D33742FA-1D17-4D7A-86C5-016EFC008378}" dt="2024-03-23T11:37:42.036" v="801" actId="1076"/>
          <ac:spMkLst>
            <pc:docMk/>
            <pc:sldMk cId="3051883985" sldId="256"/>
            <ac:spMk id="13" creationId="{3615D37E-F0DD-1031-8F78-133D855FF3EC}"/>
          </ac:spMkLst>
        </pc:spChg>
        <pc:spChg chg="add del mod">
          <ac:chgData name="Adrián Serrano Sanz" userId="63f78b8973854c81" providerId="LiveId" clId="{D33742FA-1D17-4D7A-86C5-016EFC008378}" dt="2024-03-23T11:05:47.407" v="482" actId="478"/>
          <ac:spMkLst>
            <pc:docMk/>
            <pc:sldMk cId="3051883985" sldId="256"/>
            <ac:spMk id="16" creationId="{6F26B9E8-E137-C08E-C891-A96DC4CC6CDE}"/>
          </ac:spMkLst>
        </pc:spChg>
        <pc:spChg chg="add del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19" creationId="{BD03FD67-D4B4-C5FB-DC60-0460B76D1713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23" creationId="{149EE777-B310-2C07-AF30-43C4C39A0130}"/>
          </ac:spMkLst>
        </pc:spChg>
        <pc:spChg chg="add del mod">
          <ac:chgData name="Adrián Serrano Sanz" userId="63f78b8973854c81" providerId="LiveId" clId="{D33742FA-1D17-4D7A-86C5-016EFC008378}" dt="2024-03-23T11:04:37.272" v="473" actId="478"/>
          <ac:spMkLst>
            <pc:docMk/>
            <pc:sldMk cId="3051883985" sldId="256"/>
            <ac:spMk id="26" creationId="{E9991B1B-0793-2DA2-DE65-9B32E236F50E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27" creationId="{5A6E28F1-831D-FC37-E2C6-E7D66D059919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28" creationId="{BF0E7231-E32F-3EEA-1956-6CFE4EFE8B40}"/>
          </ac:spMkLst>
        </pc:spChg>
        <pc:spChg chg="add del mod">
          <ac:chgData name="Adrián Serrano Sanz" userId="63f78b8973854c81" providerId="LiveId" clId="{D33742FA-1D17-4D7A-86C5-016EFC008378}" dt="2024-03-23T11:00:23.414" v="399" actId="478"/>
          <ac:spMkLst>
            <pc:docMk/>
            <pc:sldMk cId="3051883985" sldId="256"/>
            <ac:spMk id="29" creationId="{800DAF78-EB4B-0F6C-CF9C-76529C2DC0DB}"/>
          </ac:spMkLst>
        </pc:spChg>
        <pc:spChg chg="add mod or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0" creationId="{B5D78C06-6B48-4302-D557-AC298F23776E}"/>
          </ac:spMkLst>
        </pc:spChg>
        <pc:spChg chg="add mod or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1" creationId="{FB1252C6-25AB-9631-2D87-B633883EA272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2" creationId="{6FAFC810-501D-74F8-8AF0-1F4E943CF001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3" creationId="{1E6CF7C0-92C9-9E93-FF7E-6EAA48A30A1A}"/>
          </ac:spMkLst>
        </pc:spChg>
        <pc:spChg chg="add mod or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4" creationId="{EEB5A6DF-5134-6ABC-6380-4AE8F430D447}"/>
          </ac:spMkLst>
        </pc:spChg>
        <pc:spChg chg="add mod or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6" creationId="{1B728FFB-E395-23DF-14A5-002DAF3B0C31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7" creationId="{1D518B47-7240-400F-0335-3DC8D5886D93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39" creationId="{1BE52406-EE57-F592-0373-3D7DD229A82F}"/>
          </ac:spMkLst>
        </pc:spChg>
        <pc:spChg chg="add del mod">
          <ac:chgData name="Adrián Serrano Sanz" userId="63f78b8973854c81" providerId="LiveId" clId="{D33742FA-1D17-4D7A-86C5-016EFC008378}" dt="2024-03-23T11:26:29.388" v="623" actId="478"/>
          <ac:spMkLst>
            <pc:docMk/>
            <pc:sldMk cId="3051883985" sldId="256"/>
            <ac:spMk id="41" creationId="{BF03C92D-DF22-75BC-B818-C0B704A0E874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2" creationId="{0FB6A3C8-B92A-13B9-F331-A9D6B9ECDB82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3" creationId="{107F5392-FC80-21DE-E2BD-ABA6F694FC67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4" creationId="{EFEB1D78-591F-0BB5-F129-0A876F03C069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5" creationId="{1943D17E-01AC-A2B0-1E4F-CC4730E6B171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6" creationId="{6AD428A5-EADE-D221-7075-C7BE1502F5C1}"/>
          </ac:spMkLst>
        </pc:spChg>
        <pc:spChg chg="add mod">
          <ac:chgData name="Adrián Serrano Sanz" userId="63f78b8973854c81" providerId="LiveId" clId="{D33742FA-1D17-4D7A-86C5-016EFC008378}" dt="2024-03-23T11:38:23.416" v="806" actId="1076"/>
          <ac:spMkLst>
            <pc:docMk/>
            <pc:sldMk cId="3051883985" sldId="256"/>
            <ac:spMk id="47" creationId="{F59BBEDF-F18E-5633-E1A3-4FC40981F69A}"/>
          </ac:spMkLst>
        </pc:spChg>
        <pc:picChg chg="add mod">
          <ac:chgData name="Adrián Serrano Sanz" userId="63f78b8973854c81" providerId="LiveId" clId="{D33742FA-1D17-4D7A-86C5-016EFC008378}" dt="2024-03-23T11:24:44.931" v="566" actId="1076"/>
          <ac:picMkLst>
            <pc:docMk/>
            <pc:sldMk cId="3051883985" sldId="256"/>
            <ac:picMk id="4" creationId="{D992DC32-60DF-20A8-A9EC-89B2BFD26D99}"/>
          </ac:picMkLst>
        </pc:picChg>
        <pc:picChg chg="add mod">
          <ac:chgData name="Adrián Serrano Sanz" userId="63f78b8973854c81" providerId="LiveId" clId="{D33742FA-1D17-4D7A-86C5-016EFC008378}" dt="2024-03-23T11:24:44.931" v="566" actId="1076"/>
          <ac:picMkLst>
            <pc:docMk/>
            <pc:sldMk cId="3051883985" sldId="256"/>
            <ac:picMk id="5" creationId="{C47D1859-1A9F-427D-33C7-0161909090CD}"/>
          </ac:picMkLst>
        </pc:picChg>
        <pc:picChg chg="add mod modCrop">
          <ac:chgData name="Adrián Serrano Sanz" userId="63f78b8973854c81" providerId="LiveId" clId="{D33742FA-1D17-4D7A-86C5-016EFC008378}" dt="2024-03-23T11:37:04.876" v="772" actId="1076"/>
          <ac:picMkLst>
            <pc:docMk/>
            <pc:sldMk cId="3051883985" sldId="256"/>
            <ac:picMk id="7" creationId="{3B473627-11C3-4722-C0D5-30046009DBFE}"/>
          </ac:picMkLst>
        </pc:picChg>
        <pc:cxnChg chg="add mod">
          <ac:chgData name="Adrián Serrano Sanz" userId="63f78b8973854c81" providerId="LiveId" clId="{D33742FA-1D17-4D7A-86C5-016EFC008378}" dt="2024-03-23T11:38:23.416" v="806" actId="1076"/>
          <ac:cxnSpMkLst>
            <pc:docMk/>
            <pc:sldMk cId="3051883985" sldId="256"/>
            <ac:cxnSpMk id="15" creationId="{7498DB59-2585-55AF-8E8F-C7878B578A51}"/>
          </ac:cxnSpMkLst>
        </pc:cxnChg>
        <pc:cxnChg chg="add del mod">
          <ac:chgData name="Adrián Serrano Sanz" userId="63f78b8973854c81" providerId="LiveId" clId="{D33742FA-1D17-4D7A-86C5-016EFC008378}" dt="2024-03-23T11:05:51.860" v="485" actId="478"/>
          <ac:cxnSpMkLst>
            <pc:docMk/>
            <pc:sldMk cId="3051883985" sldId="256"/>
            <ac:cxnSpMk id="17" creationId="{BF1B345F-B802-2A37-1981-462C15953354}"/>
          </ac:cxnSpMkLst>
        </pc:cxnChg>
        <pc:cxnChg chg="add mod">
          <ac:chgData name="Adrián Serrano Sanz" userId="63f78b8973854c81" providerId="LiveId" clId="{D33742FA-1D17-4D7A-86C5-016EFC008378}" dt="2024-03-23T11:38:23.416" v="806" actId="1076"/>
          <ac:cxnSpMkLst>
            <pc:docMk/>
            <pc:sldMk cId="3051883985" sldId="256"/>
            <ac:cxnSpMk id="18" creationId="{2EDE1BCB-7502-26ED-4208-6A646F55B6A5}"/>
          </ac:cxnSpMkLst>
        </pc:cxnChg>
        <pc:cxnChg chg="add mod">
          <ac:chgData name="Adrián Serrano Sanz" userId="63f78b8973854c81" providerId="LiveId" clId="{D33742FA-1D17-4D7A-86C5-016EFC008378}" dt="2024-03-23T11:38:23.416" v="806" actId="1076"/>
          <ac:cxnSpMkLst>
            <pc:docMk/>
            <pc:sldMk cId="3051883985" sldId="256"/>
            <ac:cxnSpMk id="20" creationId="{0D7DD7C1-3A6A-A11C-3693-2161D7291C4A}"/>
          </ac:cxnSpMkLst>
        </pc:cxnChg>
        <pc:cxnChg chg="add del mod">
          <ac:chgData name="Adrián Serrano Sanz" userId="63f78b8973854c81" providerId="LiveId" clId="{D33742FA-1D17-4D7A-86C5-016EFC008378}" dt="2024-03-23T11:04:35.394" v="472" actId="478"/>
          <ac:cxnSpMkLst>
            <pc:docMk/>
            <pc:sldMk cId="3051883985" sldId="256"/>
            <ac:cxnSpMk id="24" creationId="{134D3470-FBC0-734E-336D-ADD9A0FBD19E}"/>
          </ac:cxnSpMkLst>
        </pc:cxnChg>
        <pc:cxnChg chg="add mod">
          <ac:chgData name="Adrián Serrano Sanz" userId="63f78b8973854c81" providerId="LiveId" clId="{D33742FA-1D17-4D7A-86C5-016EFC008378}" dt="2024-03-23T11:38:23.416" v="806" actId="1076"/>
          <ac:cxnSpMkLst>
            <pc:docMk/>
            <pc:sldMk cId="3051883985" sldId="256"/>
            <ac:cxnSpMk id="25" creationId="{16F8D96C-9191-0525-CC2C-E64774578018}"/>
          </ac:cxnSpMkLst>
        </pc:cxnChg>
        <pc:cxnChg chg="add mod">
          <ac:chgData name="Adrián Serrano Sanz" userId="63f78b8973854c81" providerId="LiveId" clId="{D33742FA-1D17-4D7A-86C5-016EFC008378}" dt="2024-03-23T11:38:23.416" v="806" actId="1076"/>
          <ac:cxnSpMkLst>
            <pc:docMk/>
            <pc:sldMk cId="3051883985" sldId="256"/>
            <ac:cxnSpMk id="38" creationId="{220355A2-812D-C261-89EE-4D177E6E6879}"/>
          </ac:cxnSpMkLst>
        </pc:cxnChg>
      </pc:sldChg>
    </pc:docChg>
  </pc:docChgLst>
  <pc:docChgLst>
    <pc:chgData name="Adrián Serrano Sanz" userId="63f78b8973854c81" providerId="LiveId" clId="{D0A8B98F-3ED9-4A05-90D8-15024F9451BA}"/>
    <pc:docChg chg="custSel modSld">
      <pc:chgData name="Adrián Serrano Sanz" userId="63f78b8973854c81" providerId="LiveId" clId="{D0A8B98F-3ED9-4A05-90D8-15024F9451BA}" dt="2024-05-22T11:13:08.498" v="10" actId="478"/>
      <pc:docMkLst>
        <pc:docMk/>
      </pc:docMkLst>
      <pc:sldChg chg="addSp delSp modSp mod">
        <pc:chgData name="Adrián Serrano Sanz" userId="63f78b8973854c81" providerId="LiveId" clId="{D0A8B98F-3ED9-4A05-90D8-15024F9451BA}" dt="2024-05-22T11:13:08.498" v="10" actId="478"/>
        <pc:sldMkLst>
          <pc:docMk/>
          <pc:sldMk cId="3051883985" sldId="256"/>
        </pc:sldMkLst>
        <pc:spChg chg="add del mod">
          <ac:chgData name="Adrián Serrano Sanz" userId="63f78b8973854c81" providerId="LiveId" clId="{D0A8B98F-3ED9-4A05-90D8-15024F9451BA}" dt="2024-05-22T11:13:08.498" v="10" actId="478"/>
          <ac:spMkLst>
            <pc:docMk/>
            <pc:sldMk cId="3051883985" sldId="256"/>
            <ac:spMk id="2" creationId="{AFE24971-4A9F-B74A-3A59-07B72A4448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52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75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03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87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82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82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25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06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60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79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03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55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5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2596F-D3F8-4884-8B6B-998DDAD902A5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388744-FF45-451B-AE0A-8AE8BB3A12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90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Universidad de San Jorge Logo PNG Vector (EPS) Free Download">
            <a:extLst>
              <a:ext uri="{FF2B5EF4-FFF2-40B4-BE49-F238E27FC236}">
                <a16:creationId xmlns:a16="http://schemas.microsoft.com/office/drawing/2014/main" id="{D992DC32-60DF-20A8-A9EC-89B2BFD26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7508" y="418198"/>
            <a:ext cx="1757462" cy="210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Imagen que contiene Polígono&#10;&#10;Descripción generada automáticamente">
            <a:extLst>
              <a:ext uri="{FF2B5EF4-FFF2-40B4-BE49-F238E27FC236}">
                <a16:creationId xmlns:a16="http://schemas.microsoft.com/office/drawing/2014/main" id="{C47D1859-1A9F-427D-33C7-016190909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4970" y="498074"/>
            <a:ext cx="2309193" cy="2309193"/>
          </a:xfrm>
          <a:prstGeom prst="rect">
            <a:avLst/>
          </a:prstGeom>
        </p:spPr>
      </p:pic>
      <p:pic>
        <p:nvPicPr>
          <p:cNvPr id="7" name="Imagen 6" descr="Diagrama&#10;&#10;Descripción generada automáticamente">
            <a:extLst>
              <a:ext uri="{FF2B5EF4-FFF2-40B4-BE49-F238E27FC236}">
                <a16:creationId xmlns:a16="http://schemas.microsoft.com/office/drawing/2014/main" id="{3B473627-11C3-4722-C0D5-30046009DBF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000" b="40000" l="688" r="90000">
                        <a14:foregroundMark x1="10375" y1="28778" x2="3188" y2="26556"/>
                        <a14:foregroundMark x1="3188" y1="26556" x2="4250" y2="16778"/>
                        <a14:foregroundMark x1="4250" y1="16778" x2="10688" y2="8222"/>
                        <a14:foregroundMark x1="10688" y1="8222" x2="30438" y2="6000"/>
                        <a14:foregroundMark x1="30438" y1="6000" x2="35063" y2="6000"/>
                        <a14:foregroundMark x1="43313" y1="27222" x2="43313" y2="27222"/>
                        <a14:foregroundMark x1="60375" y1="4111" x2="60375" y2="4111"/>
                        <a14:foregroundMark x1="27313" y1="14111" x2="27313" y2="14111"/>
                        <a14:foregroundMark x1="17250" y1="14444" x2="17250" y2="14444"/>
                        <a14:foregroundMark x1="3875" y1="11889" x2="3875" y2="11889"/>
                        <a14:foregroundMark x1="32563" y1="33444" x2="32563" y2="33444"/>
                        <a14:foregroundMark x1="688" y1="38222" x2="688" y2="38222"/>
                        <a14:foregroundMark x1="22875" y1="14111" x2="22875" y2="14111"/>
                        <a14:foregroundMark x1="16875" y1="13778" x2="16875" y2="13778"/>
                        <a14:foregroundMark x1="36813" y1="14667" x2="36813" y2="14667"/>
                        <a14:foregroundMark x1="39625" y1="14111" x2="39625" y2="14111"/>
                        <a14:foregroundMark x1="31000" y1="26556" x2="31000" y2="26556"/>
                        <a14:foregroundMark x1="26438" y1="26000" x2="26438" y2="26000"/>
                        <a14:foregroundMark x1="15125" y1="28222" x2="15125" y2="28222"/>
                        <a14:foregroundMark x1="28000" y1="14111" x2="28000" y2="14111"/>
                        <a14:backgroundMark x1="375" y1="889" x2="375" y2="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9975" b="55547"/>
          <a:stretch/>
        </p:blipFill>
        <p:spPr>
          <a:xfrm>
            <a:off x="0" y="-1"/>
            <a:ext cx="5882492" cy="210055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3CDEE35-A49E-0B06-4990-F5260C11ED39}"/>
              </a:ext>
            </a:extLst>
          </p:cNvPr>
          <p:cNvSpPr txBox="1"/>
          <p:nvPr/>
        </p:nvSpPr>
        <p:spPr>
          <a:xfrm>
            <a:off x="6220633" y="1248665"/>
            <a:ext cx="8820000" cy="584775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TÍTULO DE LA INVESTIGACIÓN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3F8601D-6409-6154-CA4D-9DC359627F9E}"/>
              </a:ext>
            </a:extLst>
          </p:cNvPr>
          <p:cNvSpPr txBox="1"/>
          <p:nvPr/>
        </p:nvSpPr>
        <p:spPr>
          <a:xfrm>
            <a:off x="7639047" y="2181790"/>
            <a:ext cx="6105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Autor/a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615D37E-F0DD-1031-8F78-133D855FF3EC}"/>
              </a:ext>
            </a:extLst>
          </p:cNvPr>
          <p:cNvSpPr txBox="1"/>
          <p:nvPr/>
        </p:nvSpPr>
        <p:spPr>
          <a:xfrm>
            <a:off x="7233750" y="2785963"/>
            <a:ext cx="6916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Grado USJ / Universidad (en caso de no proceder de USJ)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498DB59-2585-55AF-8E8F-C7878B578A51}"/>
              </a:ext>
            </a:extLst>
          </p:cNvPr>
          <p:cNvCxnSpPr>
            <a:cxnSpLocks/>
          </p:cNvCxnSpPr>
          <p:nvPr/>
        </p:nvCxnSpPr>
        <p:spPr>
          <a:xfrm>
            <a:off x="6220633" y="3533581"/>
            <a:ext cx="8820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EDE1BCB-7502-26ED-4208-6A646F55B6A5}"/>
              </a:ext>
            </a:extLst>
          </p:cNvPr>
          <p:cNvCxnSpPr>
            <a:cxnSpLocks/>
          </p:cNvCxnSpPr>
          <p:nvPr/>
        </p:nvCxnSpPr>
        <p:spPr>
          <a:xfrm>
            <a:off x="674614" y="12644625"/>
            <a:ext cx="20189559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D7DD7C1-3A6A-A11C-3693-2161D7291C4A}"/>
              </a:ext>
            </a:extLst>
          </p:cNvPr>
          <p:cNvCxnSpPr>
            <a:cxnSpLocks/>
          </p:cNvCxnSpPr>
          <p:nvPr/>
        </p:nvCxnSpPr>
        <p:spPr>
          <a:xfrm>
            <a:off x="10752969" y="3946366"/>
            <a:ext cx="0" cy="83994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" name="Rectángulo 31">
            <a:extLst>
              <a:ext uri="{FF2B5EF4-FFF2-40B4-BE49-F238E27FC236}">
                <a16:creationId xmlns:a16="http://schemas.microsoft.com/office/drawing/2014/main" id="{6FAFC810-501D-74F8-8AF0-1F4E943CF001}"/>
              </a:ext>
            </a:extLst>
          </p:cNvPr>
          <p:cNvSpPr/>
          <p:nvPr/>
        </p:nvSpPr>
        <p:spPr>
          <a:xfrm>
            <a:off x="10883386" y="3959231"/>
            <a:ext cx="9980777" cy="380409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EFEB1D78-591F-0BB5-F129-0A876F03C069}"/>
              </a:ext>
            </a:extLst>
          </p:cNvPr>
          <p:cNvSpPr/>
          <p:nvPr/>
        </p:nvSpPr>
        <p:spPr>
          <a:xfrm>
            <a:off x="10883385" y="4452048"/>
            <a:ext cx="9980781" cy="7840306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2E31B6ED-DAA6-8A71-35A7-5CDC197767EE}"/>
              </a:ext>
            </a:extLst>
          </p:cNvPr>
          <p:cNvSpPr/>
          <p:nvPr/>
        </p:nvSpPr>
        <p:spPr>
          <a:xfrm>
            <a:off x="674612" y="3963140"/>
            <a:ext cx="9956021" cy="376500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EBE2CBC-3928-F2C6-A5F3-17920C157680}"/>
              </a:ext>
            </a:extLst>
          </p:cNvPr>
          <p:cNvSpPr/>
          <p:nvPr/>
        </p:nvSpPr>
        <p:spPr>
          <a:xfrm>
            <a:off x="674614" y="4452047"/>
            <a:ext cx="9956022" cy="5502755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D3774FA7-3C04-8F9F-A2CE-D9AC4C4A70E2}"/>
              </a:ext>
            </a:extLst>
          </p:cNvPr>
          <p:cNvSpPr/>
          <p:nvPr/>
        </p:nvSpPr>
        <p:spPr>
          <a:xfrm>
            <a:off x="666531" y="10120052"/>
            <a:ext cx="9964102" cy="360681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OBJETIVOS E HIPÓTESIS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781678B4-8CC2-44F1-9563-8ED5D44BBA3F}"/>
              </a:ext>
            </a:extLst>
          </p:cNvPr>
          <p:cNvSpPr/>
          <p:nvPr/>
        </p:nvSpPr>
        <p:spPr>
          <a:xfrm>
            <a:off x="674608" y="10645980"/>
            <a:ext cx="9956025" cy="1646373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751AC27-5062-1BCD-296A-4F06EDB0906F}"/>
              </a:ext>
            </a:extLst>
          </p:cNvPr>
          <p:cNvSpPr/>
          <p:nvPr/>
        </p:nvSpPr>
        <p:spPr>
          <a:xfrm>
            <a:off x="674615" y="12943478"/>
            <a:ext cx="20189551" cy="380409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8254EE1E-7B56-5A18-FC99-F56FAC36C7C2}"/>
              </a:ext>
            </a:extLst>
          </p:cNvPr>
          <p:cNvSpPr/>
          <p:nvPr/>
        </p:nvSpPr>
        <p:spPr>
          <a:xfrm>
            <a:off x="674614" y="13436294"/>
            <a:ext cx="20189559" cy="5817178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F6164EA2-4BF3-DA59-300A-0E92FB3690B8}"/>
              </a:ext>
            </a:extLst>
          </p:cNvPr>
          <p:cNvCxnSpPr>
            <a:cxnSpLocks/>
          </p:cNvCxnSpPr>
          <p:nvPr/>
        </p:nvCxnSpPr>
        <p:spPr>
          <a:xfrm>
            <a:off x="674614" y="19565499"/>
            <a:ext cx="20189559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2" name="Rectángulo 51">
            <a:extLst>
              <a:ext uri="{FF2B5EF4-FFF2-40B4-BE49-F238E27FC236}">
                <a16:creationId xmlns:a16="http://schemas.microsoft.com/office/drawing/2014/main" id="{299D6614-CC21-CC35-2423-2B0E1FB72539}"/>
              </a:ext>
            </a:extLst>
          </p:cNvPr>
          <p:cNvSpPr/>
          <p:nvPr/>
        </p:nvSpPr>
        <p:spPr>
          <a:xfrm>
            <a:off x="674615" y="19873765"/>
            <a:ext cx="20189551" cy="380409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56BF0B1A-C306-E4BC-2AB8-35879D6FB2C1}"/>
              </a:ext>
            </a:extLst>
          </p:cNvPr>
          <p:cNvSpPr/>
          <p:nvPr/>
        </p:nvSpPr>
        <p:spPr>
          <a:xfrm>
            <a:off x="674614" y="20366581"/>
            <a:ext cx="20189559" cy="3927843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C41ECEDB-4993-C8DB-FB6D-D771A6C092E0}"/>
              </a:ext>
            </a:extLst>
          </p:cNvPr>
          <p:cNvCxnSpPr>
            <a:cxnSpLocks/>
          </p:cNvCxnSpPr>
          <p:nvPr/>
        </p:nvCxnSpPr>
        <p:spPr>
          <a:xfrm>
            <a:off x="674614" y="24642774"/>
            <a:ext cx="20189559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A49FD3F7-7B7C-3462-EB0C-F28042110C83}"/>
              </a:ext>
            </a:extLst>
          </p:cNvPr>
          <p:cNvSpPr/>
          <p:nvPr/>
        </p:nvSpPr>
        <p:spPr>
          <a:xfrm>
            <a:off x="674615" y="24951040"/>
            <a:ext cx="20189551" cy="380409"/>
          </a:xfrm>
          <a:prstGeom prst="rect">
            <a:avLst/>
          </a:prstGeom>
          <a:solidFill>
            <a:srgbClr val="94C1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38B0AF7-4D77-9C69-477D-844DBF677707}"/>
              </a:ext>
            </a:extLst>
          </p:cNvPr>
          <p:cNvSpPr/>
          <p:nvPr/>
        </p:nvSpPr>
        <p:spPr>
          <a:xfrm>
            <a:off x="674614" y="25443856"/>
            <a:ext cx="20189559" cy="3927843"/>
          </a:xfrm>
          <a:prstGeom prst="rect">
            <a:avLst/>
          </a:prstGeom>
          <a:noFill/>
          <a:ln>
            <a:solidFill>
              <a:srgbClr val="6889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883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28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Adrián Serrano Sanz</dc:creator>
  <cp:lastModifiedBy>Adrián Serrano Sanz</cp:lastModifiedBy>
  <cp:revision>1</cp:revision>
  <dcterms:created xsi:type="dcterms:W3CDTF">2024-03-23T10:43:42Z</dcterms:created>
  <dcterms:modified xsi:type="dcterms:W3CDTF">2024-05-22T12:18:47Z</dcterms:modified>
</cp:coreProperties>
</file>