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11E"/>
    <a:srgbClr val="688915"/>
    <a:srgbClr val="EFF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5F0C2-AC13-624F-AA75-C40A606D742A}" v="8" dt="2025-05-08T08:30:19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694"/>
  </p:normalViewPr>
  <p:slideViewPr>
    <p:cSldViewPr snapToGrid="0">
      <p:cViewPr>
        <p:scale>
          <a:sx n="75" d="100"/>
          <a:sy n="75" d="100"/>
        </p:scale>
        <p:origin x="-1640" y="-3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án Serrano Sanz" userId="63f78b8973854c81" providerId="LiveId" clId="{6DE18C74-C1D9-4BC0-BC2D-8D596B5FBABC}"/>
    <pc:docChg chg="undo custSel modSld">
      <pc:chgData name="Adrián Serrano Sanz" userId="63f78b8973854c81" providerId="LiveId" clId="{6DE18C74-C1D9-4BC0-BC2D-8D596B5FBABC}" dt="2024-05-22T12:18:39.165" v="261" actId="1076"/>
      <pc:docMkLst>
        <pc:docMk/>
      </pc:docMkLst>
      <pc:sldChg chg="addSp delSp modSp mod">
        <pc:chgData name="Adrián Serrano Sanz" userId="63f78b8973854c81" providerId="LiveId" clId="{6DE18C74-C1D9-4BC0-BC2D-8D596B5FBABC}" dt="2024-05-22T12:18:39.165" v="261" actId="1076"/>
        <pc:sldMkLst>
          <pc:docMk/>
          <pc:sldMk cId="3051883985" sldId="256"/>
        </pc:sldMkLst>
      </pc:sldChg>
    </pc:docChg>
  </pc:docChgLst>
  <pc:docChgLst>
    <pc:chgData name="LAURA LOMBA ERASO" userId="f02018f8-54a4-4e28-8324-05e38509b473" providerId="ADAL" clId="{ECF5F0C2-AC13-624F-AA75-C40A606D742A}"/>
    <pc:docChg chg="undo custSel addSld delSld modSld">
      <pc:chgData name="LAURA LOMBA ERASO" userId="f02018f8-54a4-4e28-8324-05e38509b473" providerId="ADAL" clId="{ECF5F0C2-AC13-624F-AA75-C40A606D742A}" dt="2025-05-08T08:32:10.933" v="80" actId="2696"/>
      <pc:docMkLst>
        <pc:docMk/>
      </pc:docMkLst>
      <pc:sldChg chg="addSp delSp modSp del mod">
        <pc:chgData name="LAURA LOMBA ERASO" userId="f02018f8-54a4-4e28-8324-05e38509b473" providerId="ADAL" clId="{ECF5F0C2-AC13-624F-AA75-C40A606D742A}" dt="2025-05-08T08:32:10.933" v="80" actId="2696"/>
        <pc:sldMkLst>
          <pc:docMk/>
          <pc:sldMk cId="3051883985" sldId="256"/>
        </pc:sldMkLst>
        <pc:spChg chg="add del mod">
          <ac:chgData name="LAURA LOMBA ERASO" userId="f02018f8-54a4-4e28-8324-05e38509b473" providerId="ADAL" clId="{ECF5F0C2-AC13-624F-AA75-C40A606D742A}" dt="2025-05-08T08:27:47.239" v="6"/>
          <ac:spMkLst>
            <pc:docMk/>
            <pc:sldMk cId="3051883985" sldId="256"/>
            <ac:spMk id="2" creationId="{4FF87F4D-EA74-9BF2-052B-82963055203E}"/>
          </ac:spMkLst>
        </pc:spChg>
        <pc:spChg chg="add del mod">
          <ac:chgData name="LAURA LOMBA ERASO" userId="f02018f8-54a4-4e28-8324-05e38509b473" providerId="ADAL" clId="{ECF5F0C2-AC13-624F-AA75-C40A606D742A}" dt="2025-05-08T08:27:44.914" v="4"/>
          <ac:spMkLst>
            <pc:docMk/>
            <pc:sldMk cId="3051883985" sldId="256"/>
            <ac:spMk id="3" creationId="{8B5FA2B8-FC40-CAA8-A732-7A4C360E2506}"/>
          </ac:spMkLst>
        </pc:spChg>
        <pc:picChg chg="mod">
          <ac:chgData name="LAURA LOMBA ERASO" userId="f02018f8-54a4-4e28-8324-05e38509b473" providerId="ADAL" clId="{ECF5F0C2-AC13-624F-AA75-C40A606D742A}" dt="2025-05-08T08:27:37.528" v="0" actId="14100"/>
          <ac:picMkLst>
            <pc:docMk/>
            <pc:sldMk cId="3051883985" sldId="256"/>
            <ac:picMk id="7" creationId="{3B473627-11C3-4722-C0D5-30046009DBFE}"/>
          </ac:picMkLst>
        </pc:picChg>
      </pc:sldChg>
      <pc:sldChg chg="addSp delSp modSp new mod">
        <pc:chgData name="LAURA LOMBA ERASO" userId="f02018f8-54a4-4e28-8324-05e38509b473" providerId="ADAL" clId="{ECF5F0C2-AC13-624F-AA75-C40A606D742A}" dt="2025-05-08T08:32:03.853" v="79" actId="692"/>
        <pc:sldMkLst>
          <pc:docMk/>
          <pc:sldMk cId="4212722545" sldId="257"/>
        </pc:sldMkLst>
        <pc:spChg chg="add mod">
          <ac:chgData name="LAURA LOMBA ERASO" userId="f02018f8-54a4-4e28-8324-05e38509b473" providerId="ADAL" clId="{ECF5F0C2-AC13-624F-AA75-C40A606D742A}" dt="2025-05-08T08:28:07.630" v="9" actId="6549"/>
          <ac:spMkLst>
            <pc:docMk/>
            <pc:sldMk cId="4212722545" sldId="257"/>
            <ac:spMk id="2" creationId="{69969BAF-A73C-5EC0-EB7E-94784FC3C583}"/>
          </ac:spMkLst>
        </pc:spChg>
        <pc:spChg chg="add mod">
          <ac:chgData name="LAURA LOMBA ERASO" userId="f02018f8-54a4-4e28-8324-05e38509b473" providerId="ADAL" clId="{ECF5F0C2-AC13-624F-AA75-C40A606D742A}" dt="2025-05-08T08:28:10.099" v="13" actId="20577"/>
          <ac:spMkLst>
            <pc:docMk/>
            <pc:sldMk cId="4212722545" sldId="257"/>
            <ac:spMk id="3" creationId="{D05A768B-80D1-5021-42B1-4EF042E574C2}"/>
          </ac:spMkLst>
        </pc:spChg>
        <pc:spChg chg="add mod">
          <ac:chgData name="LAURA LOMBA ERASO" userId="f02018f8-54a4-4e28-8324-05e38509b473" providerId="ADAL" clId="{ECF5F0C2-AC13-624F-AA75-C40A606D742A}" dt="2025-05-08T08:28:16.786" v="30" actId="20577"/>
          <ac:spMkLst>
            <pc:docMk/>
            <pc:sldMk cId="4212722545" sldId="257"/>
            <ac:spMk id="4" creationId="{1B06F2E9-B4DD-5F40-0302-40B4B11DF276}"/>
          </ac:spMkLst>
        </pc:spChg>
        <pc:spChg chg="add del mod">
          <ac:chgData name="LAURA LOMBA ERASO" userId="f02018f8-54a4-4e28-8324-05e38509b473" providerId="ADAL" clId="{ECF5F0C2-AC13-624F-AA75-C40A606D742A}" dt="2025-05-08T08:29:55.661" v="60"/>
          <ac:spMkLst>
            <pc:docMk/>
            <pc:sldMk cId="4212722545" sldId="257"/>
            <ac:spMk id="7" creationId="{FF2EC2B3-739E-5329-127F-54D75793DE93}"/>
          </ac:spMkLst>
        </pc:spChg>
        <pc:spChg chg="add mod">
          <ac:chgData name="LAURA LOMBA ERASO" userId="f02018f8-54a4-4e28-8324-05e38509b473" providerId="ADAL" clId="{ECF5F0C2-AC13-624F-AA75-C40A606D742A}" dt="2025-05-08T08:30:44.590" v="64" actId="207"/>
          <ac:spMkLst>
            <pc:docMk/>
            <pc:sldMk cId="4212722545" sldId="257"/>
            <ac:spMk id="14" creationId="{4F93031D-45E8-BB7A-D2A3-F752CF9D6FFE}"/>
          </ac:spMkLst>
        </pc:spChg>
        <pc:spChg chg="add mod">
          <ac:chgData name="LAURA LOMBA ERASO" userId="f02018f8-54a4-4e28-8324-05e38509b473" providerId="ADAL" clId="{ECF5F0C2-AC13-624F-AA75-C40A606D742A}" dt="2025-05-08T08:31:44.254" v="75" actId="692"/>
          <ac:spMkLst>
            <pc:docMk/>
            <pc:sldMk cId="4212722545" sldId="257"/>
            <ac:spMk id="15" creationId="{EC5473B3-BB91-F01D-FDB4-CD8B4B29779B}"/>
          </ac:spMkLst>
        </pc:spChg>
        <pc:spChg chg="mod">
          <ac:chgData name="LAURA LOMBA ERASO" userId="f02018f8-54a4-4e28-8324-05e38509b473" providerId="ADAL" clId="{ECF5F0C2-AC13-624F-AA75-C40A606D742A}" dt="2025-05-08T08:30:34.593" v="63" actId="207"/>
          <ac:spMkLst>
            <pc:docMk/>
            <pc:sldMk cId="4212722545" sldId="257"/>
            <ac:spMk id="16" creationId="{5908F7A3-B987-727E-EE5B-DE56A646793A}"/>
          </ac:spMkLst>
        </pc:spChg>
        <pc:spChg chg="add mod">
          <ac:chgData name="LAURA LOMBA ERASO" userId="f02018f8-54a4-4e28-8324-05e38509b473" providerId="ADAL" clId="{ECF5F0C2-AC13-624F-AA75-C40A606D742A}" dt="2025-05-08T08:31:35.353" v="73" actId="692"/>
          <ac:spMkLst>
            <pc:docMk/>
            <pc:sldMk cId="4212722545" sldId="257"/>
            <ac:spMk id="17" creationId="{88972431-059E-762E-8579-ABD3468EC545}"/>
          </ac:spMkLst>
        </pc:spChg>
        <pc:spChg chg="add mod">
          <ac:chgData name="LAURA LOMBA ERASO" userId="f02018f8-54a4-4e28-8324-05e38509b473" providerId="ADAL" clId="{ECF5F0C2-AC13-624F-AA75-C40A606D742A}" dt="2025-05-08T08:30:49.974" v="65" actId="207"/>
          <ac:spMkLst>
            <pc:docMk/>
            <pc:sldMk cId="4212722545" sldId="257"/>
            <ac:spMk id="18" creationId="{637BC31A-AC0A-AB6B-3556-B183DCD43508}"/>
          </ac:spMkLst>
        </pc:spChg>
        <pc:spChg chg="add mod">
          <ac:chgData name="LAURA LOMBA ERASO" userId="f02018f8-54a4-4e28-8324-05e38509b473" providerId="ADAL" clId="{ECF5F0C2-AC13-624F-AA75-C40A606D742A}" dt="2025-05-08T08:31:38.952" v="74" actId="692"/>
          <ac:spMkLst>
            <pc:docMk/>
            <pc:sldMk cId="4212722545" sldId="257"/>
            <ac:spMk id="19" creationId="{4E7ED44B-2208-1E41-4EE2-0F94841B9125}"/>
          </ac:spMkLst>
        </pc:spChg>
        <pc:spChg chg="add mod">
          <ac:chgData name="LAURA LOMBA ERASO" userId="f02018f8-54a4-4e28-8324-05e38509b473" providerId="ADAL" clId="{ECF5F0C2-AC13-624F-AA75-C40A606D742A}" dt="2025-05-08T08:30:57.733" v="66" actId="207"/>
          <ac:spMkLst>
            <pc:docMk/>
            <pc:sldMk cId="4212722545" sldId="257"/>
            <ac:spMk id="20" creationId="{8F90DD21-C13B-DE3A-8157-B0188DF89CE5}"/>
          </ac:spMkLst>
        </pc:spChg>
        <pc:spChg chg="add mod">
          <ac:chgData name="LAURA LOMBA ERASO" userId="f02018f8-54a4-4e28-8324-05e38509b473" providerId="ADAL" clId="{ECF5F0C2-AC13-624F-AA75-C40A606D742A}" dt="2025-05-08T08:31:30.285" v="72" actId="692"/>
          <ac:spMkLst>
            <pc:docMk/>
            <pc:sldMk cId="4212722545" sldId="257"/>
            <ac:spMk id="21" creationId="{69692AD7-FD1F-AEA2-AFAD-489B1000E962}"/>
          </ac:spMkLst>
        </pc:spChg>
        <pc:spChg chg="mod">
          <ac:chgData name="LAURA LOMBA ERASO" userId="f02018f8-54a4-4e28-8324-05e38509b473" providerId="ADAL" clId="{ECF5F0C2-AC13-624F-AA75-C40A606D742A}" dt="2025-05-08T08:31:02.742" v="67" actId="207"/>
          <ac:spMkLst>
            <pc:docMk/>
            <pc:sldMk cId="4212722545" sldId="257"/>
            <ac:spMk id="23" creationId="{A705703A-C950-7A48-56FE-3EF2281931D2}"/>
          </ac:spMkLst>
        </pc:spChg>
        <pc:spChg chg="add mod">
          <ac:chgData name="LAURA LOMBA ERASO" userId="f02018f8-54a4-4e28-8324-05e38509b473" providerId="ADAL" clId="{ECF5F0C2-AC13-624F-AA75-C40A606D742A}" dt="2025-05-08T08:31:22.949" v="71" actId="692"/>
          <ac:spMkLst>
            <pc:docMk/>
            <pc:sldMk cId="4212722545" sldId="257"/>
            <ac:spMk id="24" creationId="{EABD2467-4E4F-3E47-7AE4-A1A48E505990}"/>
          </ac:spMkLst>
        </pc:spChg>
        <pc:spChg chg="add mod">
          <ac:chgData name="LAURA LOMBA ERASO" userId="f02018f8-54a4-4e28-8324-05e38509b473" providerId="ADAL" clId="{ECF5F0C2-AC13-624F-AA75-C40A606D742A}" dt="2025-05-08T08:31:07.846" v="68" actId="207"/>
          <ac:spMkLst>
            <pc:docMk/>
            <pc:sldMk cId="4212722545" sldId="257"/>
            <ac:spMk id="26" creationId="{9ABD228E-63AF-5DC2-CDAB-E3908B9B5A16}"/>
          </ac:spMkLst>
        </pc:spChg>
        <pc:spChg chg="add mod">
          <ac:chgData name="LAURA LOMBA ERASO" userId="f02018f8-54a4-4e28-8324-05e38509b473" providerId="ADAL" clId="{ECF5F0C2-AC13-624F-AA75-C40A606D742A}" dt="2025-05-08T08:31:56.753" v="78" actId="692"/>
          <ac:spMkLst>
            <pc:docMk/>
            <pc:sldMk cId="4212722545" sldId="257"/>
            <ac:spMk id="27" creationId="{1A1D622F-B933-944C-2437-62877CF5DEC3}"/>
          </ac:spMkLst>
        </pc:spChg>
        <pc:picChg chg="add mod modCrop">
          <ac:chgData name="LAURA LOMBA ERASO" userId="f02018f8-54a4-4e28-8324-05e38509b473" providerId="ADAL" clId="{ECF5F0C2-AC13-624F-AA75-C40A606D742A}" dt="2025-05-08T08:29:32.482" v="51" actId="1076"/>
          <ac:picMkLst>
            <pc:docMk/>
            <pc:sldMk cId="4212722545" sldId="257"/>
            <ac:picMk id="6" creationId="{85AD7E2C-365E-43E8-A0D4-D4ED5D9F6D38}"/>
          </ac:picMkLst>
        </pc:picChg>
        <pc:picChg chg="add mod">
          <ac:chgData name="LAURA LOMBA ERASO" userId="f02018f8-54a4-4e28-8324-05e38509b473" providerId="ADAL" clId="{ECF5F0C2-AC13-624F-AA75-C40A606D742A}" dt="2025-05-08T08:29:24.589" v="48"/>
          <ac:picMkLst>
            <pc:docMk/>
            <pc:sldMk cId="4212722545" sldId="257"/>
            <ac:picMk id="8" creationId="{C9F754D9-D33B-6DBB-2B53-47053872FB1B}"/>
          </ac:picMkLst>
        </pc:picChg>
        <pc:picChg chg="add mod">
          <ac:chgData name="LAURA LOMBA ERASO" userId="f02018f8-54a4-4e28-8324-05e38509b473" providerId="ADAL" clId="{ECF5F0C2-AC13-624F-AA75-C40A606D742A}" dt="2025-05-08T08:29:24.589" v="48"/>
          <ac:picMkLst>
            <pc:docMk/>
            <pc:sldMk cId="4212722545" sldId="257"/>
            <ac:picMk id="9" creationId="{745940F6-8119-9B67-35A0-91737DE977EC}"/>
          </ac:picMkLst>
        </pc:picChg>
        <pc:picChg chg="add del mod modCrop">
          <ac:chgData name="LAURA LOMBA ERASO" userId="f02018f8-54a4-4e28-8324-05e38509b473" providerId="ADAL" clId="{ECF5F0C2-AC13-624F-AA75-C40A606D742A}" dt="2025-05-08T08:29:53.312" v="58" actId="478"/>
          <ac:picMkLst>
            <pc:docMk/>
            <pc:sldMk cId="4212722545" sldId="257"/>
            <ac:picMk id="10" creationId="{E3E5D285-ACB8-5741-7263-56D1B1ADFF05}"/>
          </ac:picMkLst>
        </pc:picChg>
        <pc:cxnChg chg="del">
          <ac:chgData name="LAURA LOMBA ERASO" userId="f02018f8-54a4-4e28-8324-05e38509b473" providerId="ADAL" clId="{ECF5F0C2-AC13-624F-AA75-C40A606D742A}" dt="2025-05-08T08:30:29.003" v="62" actId="478"/>
          <ac:cxnSpMkLst>
            <pc:docMk/>
            <pc:sldMk cId="4212722545" sldId="257"/>
            <ac:cxnSpMk id="11" creationId="{67A1AEEE-1C6F-8007-E608-3DED0265572F}"/>
          </ac:cxnSpMkLst>
        </pc:cxnChg>
        <pc:cxnChg chg="mod">
          <ac:chgData name="LAURA LOMBA ERASO" userId="f02018f8-54a4-4e28-8324-05e38509b473" providerId="ADAL" clId="{ECF5F0C2-AC13-624F-AA75-C40A606D742A}" dt="2025-05-08T08:32:03.853" v="79" actId="692"/>
          <ac:cxnSpMkLst>
            <pc:docMk/>
            <pc:sldMk cId="4212722545" sldId="257"/>
            <ac:cxnSpMk id="12" creationId="{7440A185-B723-5B5E-B5E1-C1E0A724E6F5}"/>
          </ac:cxnSpMkLst>
        </pc:cxnChg>
        <pc:cxnChg chg="mod">
          <ac:chgData name="LAURA LOMBA ERASO" userId="f02018f8-54a4-4e28-8324-05e38509b473" providerId="ADAL" clId="{ECF5F0C2-AC13-624F-AA75-C40A606D742A}" dt="2025-05-08T08:31:48.730" v="76" actId="692"/>
          <ac:cxnSpMkLst>
            <pc:docMk/>
            <pc:sldMk cId="4212722545" sldId="257"/>
            <ac:cxnSpMk id="22" creationId="{1363050B-AD9E-5F93-D81A-EC9C771FCF43}"/>
          </ac:cxnSpMkLst>
        </pc:cxnChg>
        <pc:cxnChg chg="add del mod">
          <ac:chgData name="LAURA LOMBA ERASO" userId="f02018f8-54a4-4e28-8324-05e38509b473" providerId="ADAL" clId="{ECF5F0C2-AC13-624F-AA75-C40A606D742A}" dt="2025-05-08T08:31:52.221" v="77" actId="692"/>
          <ac:cxnSpMkLst>
            <pc:docMk/>
            <pc:sldMk cId="4212722545" sldId="257"/>
            <ac:cxnSpMk id="25" creationId="{426949C9-5EA2-8EFC-6081-F269475248E2}"/>
          </ac:cxnSpMkLst>
        </pc:cxnChg>
      </pc:sldChg>
    </pc:docChg>
  </pc:docChgLst>
  <pc:docChgLst>
    <pc:chgData name="Adrián Serrano Sanz" userId="63f78b8973854c81" providerId="LiveId" clId="{D33742FA-1D17-4D7A-86C5-016EFC008378}"/>
    <pc:docChg chg="undo custSel addSld modSld">
      <pc:chgData name="Adrián Serrano Sanz" userId="63f78b8973854c81" providerId="LiveId" clId="{D33742FA-1D17-4D7A-86C5-016EFC008378}" dt="2024-03-23T11:38:23.416" v="806" actId="1076"/>
      <pc:docMkLst>
        <pc:docMk/>
      </pc:docMkLst>
      <pc:sldChg chg="addSp delSp modSp new mod setBg">
        <pc:chgData name="Adrián Serrano Sanz" userId="63f78b8973854c81" providerId="LiveId" clId="{D33742FA-1D17-4D7A-86C5-016EFC008378}" dt="2024-03-23T11:38:23.416" v="806" actId="1076"/>
        <pc:sldMkLst>
          <pc:docMk/>
          <pc:sldMk cId="3051883985" sldId="256"/>
        </pc:sldMkLst>
      </pc:sldChg>
    </pc:docChg>
  </pc:docChgLst>
  <pc:docChgLst>
    <pc:chgData name="Adrián Serrano Sanz" userId="63f78b8973854c81" providerId="LiveId" clId="{D0A8B98F-3ED9-4A05-90D8-15024F9451BA}"/>
    <pc:docChg chg="custSel modSld">
      <pc:chgData name="Adrián Serrano Sanz" userId="63f78b8973854c81" providerId="LiveId" clId="{D0A8B98F-3ED9-4A05-90D8-15024F9451BA}" dt="2024-05-22T11:13:08.498" v="10" actId="478"/>
      <pc:docMkLst>
        <pc:docMk/>
      </pc:docMkLst>
      <pc:sldChg chg="addSp delSp modSp mod">
        <pc:chgData name="Adrián Serrano Sanz" userId="63f78b8973854c81" providerId="LiveId" clId="{D0A8B98F-3ED9-4A05-90D8-15024F9451BA}" dt="2024-05-22T11:13:08.498" v="10" actId="478"/>
        <pc:sldMkLst>
          <pc:docMk/>
          <pc:sldMk cId="305188398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52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75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03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87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25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06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60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03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55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2596F-D3F8-4884-8B6B-998DDAD902A5}" type="datetimeFigureOut">
              <a:rPr lang="es-ES" smtClean="0"/>
              <a:t>8/5/25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388744-FF45-451B-AE0A-8AE8BB3A1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9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969BAF-A73C-5EC0-EB7E-94784FC3C583}"/>
              </a:ext>
            </a:extLst>
          </p:cNvPr>
          <p:cNvSpPr txBox="1"/>
          <p:nvPr/>
        </p:nvSpPr>
        <p:spPr>
          <a:xfrm>
            <a:off x="6220633" y="1248665"/>
            <a:ext cx="8820000" cy="584775"/>
          </a:xfrm>
          <a:prstGeom prst="rect">
            <a:avLst/>
          </a:prstGeom>
          <a:noFill/>
          <a:ln>
            <a:solidFill>
              <a:srgbClr val="6889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5A768B-80D1-5021-42B1-4EF042E574C2}"/>
              </a:ext>
            </a:extLst>
          </p:cNvPr>
          <p:cNvSpPr txBox="1"/>
          <p:nvPr/>
        </p:nvSpPr>
        <p:spPr>
          <a:xfrm>
            <a:off x="7639047" y="2181790"/>
            <a:ext cx="61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06F2E9-B4DD-5F40-0302-40B4B11DF276}"/>
              </a:ext>
            </a:extLst>
          </p:cNvPr>
          <p:cNvSpPr txBox="1"/>
          <p:nvPr/>
        </p:nvSpPr>
        <p:spPr>
          <a:xfrm>
            <a:off x="7233750" y="2785963"/>
            <a:ext cx="69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Afiliación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AD7E2C-365E-43E8-A0D4-D4ED5D9F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8" b="75484"/>
          <a:stretch/>
        </p:blipFill>
        <p:spPr>
          <a:xfrm>
            <a:off x="165496" y="220724"/>
            <a:ext cx="4298262" cy="1027941"/>
          </a:xfrm>
          <a:prstGeom prst="rect">
            <a:avLst/>
          </a:prstGeom>
        </p:spPr>
      </p:pic>
      <p:pic>
        <p:nvPicPr>
          <p:cNvPr id="8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C9F754D9-D33B-6DBB-2B53-47053872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508" y="418198"/>
            <a:ext cx="1757462" cy="21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745940F6-8119-9B67-35A0-91737DE97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970" y="498074"/>
            <a:ext cx="2309193" cy="2309193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440A185-B723-5B5E-B5E1-C1E0A724E6F5}"/>
              </a:ext>
            </a:extLst>
          </p:cNvPr>
          <p:cNvCxnSpPr>
            <a:cxnSpLocks/>
          </p:cNvCxnSpPr>
          <p:nvPr/>
        </p:nvCxnSpPr>
        <p:spPr>
          <a:xfrm>
            <a:off x="674614" y="12644625"/>
            <a:ext cx="20189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C707E32-A1A0-4580-3CF8-FC01FA00F815}"/>
              </a:ext>
            </a:extLst>
          </p:cNvPr>
          <p:cNvCxnSpPr>
            <a:cxnSpLocks/>
          </p:cNvCxnSpPr>
          <p:nvPr/>
        </p:nvCxnSpPr>
        <p:spPr>
          <a:xfrm>
            <a:off x="10752969" y="3946366"/>
            <a:ext cx="0" cy="83994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F93031D-45E8-BB7A-D2A3-F752CF9D6FFE}"/>
              </a:ext>
            </a:extLst>
          </p:cNvPr>
          <p:cNvSpPr/>
          <p:nvPr/>
        </p:nvSpPr>
        <p:spPr>
          <a:xfrm>
            <a:off x="10883386" y="3959231"/>
            <a:ext cx="9980777" cy="380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5473B3-BB91-F01D-FDB4-CD8B4B29779B}"/>
              </a:ext>
            </a:extLst>
          </p:cNvPr>
          <p:cNvSpPr/>
          <p:nvPr/>
        </p:nvSpPr>
        <p:spPr>
          <a:xfrm>
            <a:off x="10883385" y="4452048"/>
            <a:ext cx="9980781" cy="7840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908F7A3-B987-727E-EE5B-DE56A646793A}"/>
              </a:ext>
            </a:extLst>
          </p:cNvPr>
          <p:cNvSpPr/>
          <p:nvPr/>
        </p:nvSpPr>
        <p:spPr>
          <a:xfrm>
            <a:off x="674612" y="3963140"/>
            <a:ext cx="9956021" cy="37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972431-059E-762E-8579-ABD3468EC545}"/>
              </a:ext>
            </a:extLst>
          </p:cNvPr>
          <p:cNvSpPr/>
          <p:nvPr/>
        </p:nvSpPr>
        <p:spPr>
          <a:xfrm>
            <a:off x="674614" y="4452047"/>
            <a:ext cx="9956022" cy="5502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37BC31A-AC0A-AB6B-3556-B183DCD43508}"/>
              </a:ext>
            </a:extLst>
          </p:cNvPr>
          <p:cNvSpPr/>
          <p:nvPr/>
        </p:nvSpPr>
        <p:spPr>
          <a:xfrm>
            <a:off x="666531" y="10120052"/>
            <a:ext cx="9964102" cy="360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 E HIPÓTESIS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E7ED44B-2208-1E41-4EE2-0F94841B9125}"/>
              </a:ext>
            </a:extLst>
          </p:cNvPr>
          <p:cNvSpPr/>
          <p:nvPr/>
        </p:nvSpPr>
        <p:spPr>
          <a:xfrm>
            <a:off x="674608" y="10645980"/>
            <a:ext cx="9956025" cy="16463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F90DD21-C13B-DE3A-8157-B0188DF89CE5}"/>
              </a:ext>
            </a:extLst>
          </p:cNvPr>
          <p:cNvSpPr/>
          <p:nvPr/>
        </p:nvSpPr>
        <p:spPr>
          <a:xfrm>
            <a:off x="674615" y="12943478"/>
            <a:ext cx="20189551" cy="380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9692AD7-FD1F-AEA2-AFAD-489B1000E962}"/>
              </a:ext>
            </a:extLst>
          </p:cNvPr>
          <p:cNvSpPr/>
          <p:nvPr/>
        </p:nvSpPr>
        <p:spPr>
          <a:xfrm>
            <a:off x="674614" y="13436294"/>
            <a:ext cx="20189559" cy="5817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363050B-AD9E-5F93-D81A-EC9C771FCF43}"/>
              </a:ext>
            </a:extLst>
          </p:cNvPr>
          <p:cNvCxnSpPr>
            <a:cxnSpLocks/>
          </p:cNvCxnSpPr>
          <p:nvPr/>
        </p:nvCxnSpPr>
        <p:spPr>
          <a:xfrm>
            <a:off x="674614" y="19565499"/>
            <a:ext cx="20189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705703A-C950-7A48-56FE-3EF2281931D2}"/>
              </a:ext>
            </a:extLst>
          </p:cNvPr>
          <p:cNvSpPr/>
          <p:nvPr/>
        </p:nvSpPr>
        <p:spPr>
          <a:xfrm>
            <a:off x="674615" y="19873765"/>
            <a:ext cx="20189551" cy="380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ABD2467-4E4F-3E47-7AE4-A1A48E505990}"/>
              </a:ext>
            </a:extLst>
          </p:cNvPr>
          <p:cNvSpPr/>
          <p:nvPr/>
        </p:nvSpPr>
        <p:spPr>
          <a:xfrm>
            <a:off x="674614" y="20366581"/>
            <a:ext cx="20189559" cy="3927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26949C9-5EA2-8EFC-6081-F269475248E2}"/>
              </a:ext>
            </a:extLst>
          </p:cNvPr>
          <p:cNvCxnSpPr>
            <a:cxnSpLocks/>
          </p:cNvCxnSpPr>
          <p:nvPr/>
        </p:nvCxnSpPr>
        <p:spPr>
          <a:xfrm>
            <a:off x="674614" y="24642774"/>
            <a:ext cx="20189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ABD228E-63AF-5DC2-CDAB-E3908B9B5A16}"/>
              </a:ext>
            </a:extLst>
          </p:cNvPr>
          <p:cNvSpPr/>
          <p:nvPr/>
        </p:nvSpPr>
        <p:spPr>
          <a:xfrm>
            <a:off x="674615" y="24951040"/>
            <a:ext cx="20189551" cy="380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A1D622F-B933-944C-2437-62877CF5DEC3}"/>
              </a:ext>
            </a:extLst>
          </p:cNvPr>
          <p:cNvSpPr/>
          <p:nvPr/>
        </p:nvSpPr>
        <p:spPr>
          <a:xfrm>
            <a:off x="674614" y="25443856"/>
            <a:ext cx="20189559" cy="3927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722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11</Words>
  <Application>Microsoft Macintosh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Adrián Serrano Sanz</dc:creator>
  <cp:lastModifiedBy>LAURA LOMBA ERASO</cp:lastModifiedBy>
  <cp:revision>1</cp:revision>
  <dcterms:created xsi:type="dcterms:W3CDTF">2024-03-23T10:43:42Z</dcterms:created>
  <dcterms:modified xsi:type="dcterms:W3CDTF">2025-05-08T08:32:13Z</dcterms:modified>
</cp:coreProperties>
</file>